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90" r:id="rId3"/>
    <p:sldId id="283" r:id="rId4"/>
    <p:sldId id="284" r:id="rId5"/>
    <p:sldId id="285" r:id="rId6"/>
    <p:sldId id="286" r:id="rId7"/>
    <p:sldId id="287" r:id="rId8"/>
    <p:sldId id="288" r:id="rId9"/>
    <p:sldId id="289"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90"/>
            <p14:sldId id="283"/>
            <p14:sldId id="284"/>
            <p14:sldId id="285"/>
            <p14:sldId id="286"/>
            <p14:sldId id="287"/>
            <p14:sldId id="288"/>
            <p14:sldId id="289"/>
            <p14:sldId id="282"/>
          </p14:sldIdLst>
        </p14:section>
        <p14:section name="Search for 3D Models" id="{6844172C-9703-4DC7-908A-C23538616A3C}">
          <p14:sldIdLst/>
        </p14:section>
        <p14:section name="Insert a 3D Model from a File" id="{66737F24-1C36-4DF4-A00F-927A3F1468AC}">
          <p14:sldIdLst/>
        </p14:section>
        <p14:section name="Position and Rotate Your 3D Model" id="{A08F0015-E7F5-4E26-BBAF-AEE4F9A16AD2}">
          <p14:sldIdLst/>
        </p14:section>
        <p14:section name="Animate Your 3D Model" id="{B62868DA-F525-4AC5-9E3E-39ECA0154BBD}">
          <p14:sldIdLst/>
        </p14:section>
        <p14:section name="Learn More" id="{62756D7E-964E-493A-83A1-13BC0B6B5E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F2209-01D1-4F7D-82A9-48C199ACDFA3}" v="31" dt="2025-10-20T23:08:49.570"/>
    <p1510:client id="{F39D1103-8154-496F-AB2E-1B17CEE77FC4}" v="29" dt="2025-10-20T20:34:5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0" autoAdjust="0"/>
    <p:restoredTop sz="94598" autoAdjust="0"/>
  </p:normalViewPr>
  <p:slideViewPr>
    <p:cSldViewPr snapToGrid="0">
      <p:cViewPr>
        <p:scale>
          <a:sx n="80" d="100"/>
          <a:sy n="80" d="100"/>
        </p:scale>
        <p:origin x="48" y="2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McKenna" userId="62555d23-9f1c-42d3-810d-8d082fb6a321" providerId="ADAL" clId="{F39D1103-8154-496F-AB2E-1B17CEE77FC4}"/>
    <pc:docChg chg="undo redo custSel addSld delSld modSld sldOrd modSection">
      <pc:chgData name="Tom McKenna" userId="62555d23-9f1c-42d3-810d-8d082fb6a321" providerId="ADAL" clId="{F39D1103-8154-496F-AB2E-1B17CEE77FC4}" dt="2025-10-20T20:38:41.806" v="1147" actId="2711"/>
      <pc:docMkLst>
        <pc:docMk/>
      </pc:docMkLst>
      <pc:sldChg chg="delSp modSp mod">
        <pc:chgData name="Tom McKenna" userId="62555d23-9f1c-42d3-810d-8d082fb6a321" providerId="ADAL" clId="{F39D1103-8154-496F-AB2E-1B17CEE77FC4}" dt="2025-10-20T20:04:43.838" v="351" actId="20577"/>
        <pc:sldMkLst>
          <pc:docMk/>
          <pc:sldMk cId="2997580326" sldId="256"/>
        </pc:sldMkLst>
        <pc:spChg chg="mod">
          <ac:chgData name="Tom McKenna" userId="62555d23-9f1c-42d3-810d-8d082fb6a321" providerId="ADAL" clId="{F39D1103-8154-496F-AB2E-1B17CEE77FC4}" dt="2025-10-20T20:00:00.639" v="259" actId="208"/>
          <ac:spMkLst>
            <pc:docMk/>
            <pc:sldMk cId="2997580326" sldId="256"/>
            <ac:spMk id="2" creationId="{15EF8D61-9318-4DC8-A868-2B1BFDD2B2C0}"/>
          </ac:spMkLst>
        </pc:spChg>
        <pc:spChg chg="mod">
          <ac:chgData name="Tom McKenna" userId="62555d23-9f1c-42d3-810d-8d082fb6a321" providerId="ADAL" clId="{F39D1103-8154-496F-AB2E-1B17CEE77FC4}" dt="2025-10-20T20:04:43.838" v="351" actId="20577"/>
          <ac:spMkLst>
            <pc:docMk/>
            <pc:sldMk cId="2997580326" sldId="256"/>
            <ac:spMk id="3" creationId="{3C322DE6-C2BE-4B53-BC28-C43EBD0052AA}"/>
          </ac:spMkLst>
        </pc:spChg>
        <pc:spChg chg="del">
          <ac:chgData name="Tom McKenna" userId="62555d23-9f1c-42d3-810d-8d082fb6a321" providerId="ADAL" clId="{F39D1103-8154-496F-AB2E-1B17CEE77FC4}" dt="2025-10-20T19:57:27.783" v="250" actId="478"/>
          <ac:spMkLst>
            <pc:docMk/>
            <pc:sldMk cId="2997580326" sldId="256"/>
            <ac:spMk id="4" creationId="{0FE0F52F-ADF1-4011-A51B-92383D0AB7F8}"/>
          </ac:spMkLst>
        </pc:spChg>
        <pc:spChg chg="mod">
          <ac:chgData name="Tom McKenna" userId="62555d23-9f1c-42d3-810d-8d082fb6a321" providerId="ADAL" clId="{F39D1103-8154-496F-AB2E-1B17CEE77FC4}" dt="2025-10-20T20:04:39.617" v="349" actId="113"/>
          <ac:spMkLst>
            <pc:docMk/>
            <pc:sldMk cId="2997580326" sldId="256"/>
            <ac:spMk id="5" creationId="{566FA85D-3B0A-4E0C-B8AC-042993910A93}"/>
          </ac:spMkLst>
        </pc:spChg>
      </pc:sldChg>
      <pc:sldChg chg="addSp delSp modSp mod">
        <pc:chgData name="Tom McKenna" userId="62555d23-9f1c-42d3-810d-8d082fb6a321" providerId="ADAL" clId="{F39D1103-8154-496F-AB2E-1B17CEE77FC4}" dt="2025-10-20T20:38:41.806" v="1147" actId="2711"/>
        <pc:sldMkLst>
          <pc:docMk/>
          <pc:sldMk cId="3855108150" sldId="257"/>
        </pc:sldMkLst>
        <pc:spChg chg="mod">
          <ac:chgData name="Tom McKenna" userId="62555d23-9f1c-42d3-810d-8d082fb6a321" providerId="ADAL" clId="{F39D1103-8154-496F-AB2E-1B17CEE77FC4}" dt="2025-10-20T20:38:41.806" v="1147" actId="2711"/>
          <ac:spMkLst>
            <pc:docMk/>
            <pc:sldMk cId="3855108150" sldId="257"/>
            <ac:spMk id="2" creationId="{2A31795B-A93A-416C-8052-FAF4D9073E67}"/>
          </ac:spMkLst>
        </pc:spChg>
        <pc:spChg chg="mod">
          <ac:chgData name="Tom McKenna" userId="62555d23-9f1c-42d3-810d-8d082fb6a321" providerId="ADAL" clId="{F39D1103-8154-496F-AB2E-1B17CEE77FC4}" dt="2025-10-20T20:25:56.919" v="770" actId="1076"/>
          <ac:spMkLst>
            <pc:docMk/>
            <pc:sldMk cId="3855108150" sldId="257"/>
            <ac:spMk id="4" creationId="{5D483DB7-3925-4129-9AB3-FF75028415D3}"/>
          </ac:spMkLst>
        </pc:spChg>
        <pc:spChg chg="del">
          <ac:chgData name="Tom McKenna" userId="62555d23-9f1c-42d3-810d-8d082fb6a321" providerId="ADAL" clId="{F39D1103-8154-496F-AB2E-1B17CEE77FC4}" dt="2025-10-20T20:06:08.214" v="361" actId="478"/>
          <ac:spMkLst>
            <pc:docMk/>
            <pc:sldMk cId="3855108150" sldId="257"/>
            <ac:spMk id="5" creationId="{CAA61E68-C8F4-4610-BC1E-4D08000B9C76}"/>
          </ac:spMkLst>
        </pc:spChg>
        <pc:spChg chg="del">
          <ac:chgData name="Tom McKenna" userId="62555d23-9f1c-42d3-810d-8d082fb6a321" providerId="ADAL" clId="{F39D1103-8154-496F-AB2E-1B17CEE77FC4}" dt="2025-10-20T20:06:11.180" v="362" actId="478"/>
          <ac:spMkLst>
            <pc:docMk/>
            <pc:sldMk cId="3855108150" sldId="257"/>
            <ac:spMk id="6" creationId="{F7E77654-B14A-463A-9892-AB5ABE4D5E5E}"/>
          </ac:spMkLst>
        </pc:spChg>
        <pc:spChg chg="del mod">
          <ac:chgData name="Tom McKenna" userId="62555d23-9f1c-42d3-810d-8d082fb6a321" providerId="ADAL" clId="{F39D1103-8154-496F-AB2E-1B17CEE77FC4}" dt="2025-10-20T20:06:01.146" v="359" actId="478"/>
          <ac:spMkLst>
            <pc:docMk/>
            <pc:sldMk cId="3855108150" sldId="257"/>
            <ac:spMk id="7" creationId="{793D8DEF-3B62-4E96-9D4A-0030ACE85CE5}"/>
          </ac:spMkLst>
        </pc:spChg>
        <pc:spChg chg="del">
          <ac:chgData name="Tom McKenna" userId="62555d23-9f1c-42d3-810d-8d082fb6a321" providerId="ADAL" clId="{F39D1103-8154-496F-AB2E-1B17CEE77FC4}" dt="2025-10-20T20:06:05.414" v="360" actId="478"/>
          <ac:spMkLst>
            <pc:docMk/>
            <pc:sldMk cId="3855108150" sldId="257"/>
            <ac:spMk id="8" creationId="{B50B1AB8-F700-4516-825B-6175463CCD3C}"/>
          </ac:spMkLst>
        </pc:spChg>
        <pc:spChg chg="del mod">
          <ac:chgData name="Tom McKenna" userId="62555d23-9f1c-42d3-810d-8d082fb6a321" providerId="ADAL" clId="{F39D1103-8154-496F-AB2E-1B17CEE77FC4}" dt="2025-10-20T20:05:54.138" v="356" actId="478"/>
          <ac:spMkLst>
            <pc:docMk/>
            <pc:sldMk cId="3855108150" sldId="257"/>
            <ac:spMk id="32" creationId="{0D4EB70A-0A14-4B27-B499-59D76007ABA8}"/>
          </ac:spMkLst>
        </pc:spChg>
        <pc:spChg chg="add del mod">
          <ac:chgData name="Tom McKenna" userId="62555d23-9f1c-42d3-810d-8d082fb6a321" providerId="ADAL" clId="{F39D1103-8154-496F-AB2E-1B17CEE77FC4}" dt="2025-10-20T20:14:36.015" v="594" actId="478"/>
          <ac:spMkLst>
            <pc:docMk/>
            <pc:sldMk cId="3855108150" sldId="257"/>
            <ac:spMk id="33" creationId="{F9F030E7-7196-887E-AA68-A3694031BBBC}"/>
          </ac:spMkLst>
        </pc:spChg>
        <pc:spChg chg="add del mod">
          <ac:chgData name="Tom McKenna" userId="62555d23-9f1c-42d3-810d-8d082fb6a321" providerId="ADAL" clId="{F39D1103-8154-496F-AB2E-1B17CEE77FC4}" dt="2025-10-20T20:14:47.693" v="596" actId="478"/>
          <ac:spMkLst>
            <pc:docMk/>
            <pc:sldMk cId="3855108150" sldId="257"/>
            <ac:spMk id="34" creationId="{2D9C7614-2223-4CF2-1718-63E08FABA1FF}"/>
          </ac:spMkLst>
        </pc:spChg>
        <pc:spChg chg="add del mod">
          <ac:chgData name="Tom McKenna" userId="62555d23-9f1c-42d3-810d-8d082fb6a321" providerId="ADAL" clId="{F39D1103-8154-496F-AB2E-1B17CEE77FC4}" dt="2025-10-20T20:14:43.391" v="595" actId="478"/>
          <ac:spMkLst>
            <pc:docMk/>
            <pc:sldMk cId="3855108150" sldId="257"/>
            <ac:spMk id="35" creationId="{21082126-0717-FF7F-9BB5-955A10594089}"/>
          </ac:spMkLst>
        </pc:spChg>
        <pc:spChg chg="add del mod">
          <ac:chgData name="Tom McKenna" userId="62555d23-9f1c-42d3-810d-8d082fb6a321" providerId="ADAL" clId="{F39D1103-8154-496F-AB2E-1B17CEE77FC4}" dt="2025-10-20T20:14:50.314" v="597" actId="478"/>
          <ac:spMkLst>
            <pc:docMk/>
            <pc:sldMk cId="3855108150" sldId="257"/>
            <ac:spMk id="36" creationId="{719C536F-550D-70D9-339D-6B6433808768}"/>
          </ac:spMkLst>
        </pc:spChg>
        <pc:spChg chg="add mod">
          <ac:chgData name="Tom McKenna" userId="62555d23-9f1c-42d3-810d-8d082fb6a321" providerId="ADAL" clId="{F39D1103-8154-496F-AB2E-1B17CEE77FC4}" dt="2025-10-20T20:27:11.522" v="778" actId="1076"/>
          <ac:spMkLst>
            <pc:docMk/>
            <pc:sldMk cId="3855108150" sldId="257"/>
            <ac:spMk id="37" creationId="{5110EA36-F609-BB1E-067F-5E0742D1EC10}"/>
          </ac:spMkLst>
        </pc:spChg>
        <pc:spChg chg="add del mod">
          <ac:chgData name="Tom McKenna" userId="62555d23-9f1c-42d3-810d-8d082fb6a321" providerId="ADAL" clId="{F39D1103-8154-496F-AB2E-1B17CEE77FC4}" dt="2025-10-20T20:14:52.043" v="598" actId="478"/>
          <ac:spMkLst>
            <pc:docMk/>
            <pc:sldMk cId="3855108150" sldId="257"/>
            <ac:spMk id="38" creationId="{BE371596-CA71-EAF0-929A-4429838C08DE}"/>
          </ac:spMkLst>
        </pc:spChg>
        <pc:spChg chg="add del mod">
          <ac:chgData name="Tom McKenna" userId="62555d23-9f1c-42d3-810d-8d082fb6a321" providerId="ADAL" clId="{F39D1103-8154-496F-AB2E-1B17CEE77FC4}" dt="2025-10-20T20:14:55.876" v="599" actId="478"/>
          <ac:spMkLst>
            <pc:docMk/>
            <pc:sldMk cId="3855108150" sldId="257"/>
            <ac:spMk id="39" creationId="{44E5E5BD-AA05-3DC9-D7E1-1A1C11595B42}"/>
          </ac:spMkLst>
        </pc:spChg>
        <pc:spChg chg="add del">
          <ac:chgData name="Tom McKenna" userId="62555d23-9f1c-42d3-810d-8d082fb6a321" providerId="ADAL" clId="{F39D1103-8154-496F-AB2E-1B17CEE77FC4}" dt="2025-10-20T20:10:16.185" v="457" actId="22"/>
          <ac:spMkLst>
            <pc:docMk/>
            <pc:sldMk cId="3855108150" sldId="257"/>
            <ac:spMk id="41" creationId="{6772354D-23C5-9A08-CA2B-7BCED80B2E31}"/>
          </ac:spMkLst>
        </pc:spChg>
        <pc:spChg chg="add del">
          <ac:chgData name="Tom McKenna" userId="62555d23-9f1c-42d3-810d-8d082fb6a321" providerId="ADAL" clId="{F39D1103-8154-496F-AB2E-1B17CEE77FC4}" dt="2025-10-20T20:11:47.969" v="487" actId="22"/>
          <ac:spMkLst>
            <pc:docMk/>
            <pc:sldMk cId="3855108150" sldId="257"/>
            <ac:spMk id="43" creationId="{7BACF6E8-67B0-A16E-C1D2-BF85FA695EAA}"/>
          </ac:spMkLst>
        </pc:spChg>
        <pc:spChg chg="add mod">
          <ac:chgData name="Tom McKenna" userId="62555d23-9f1c-42d3-810d-8d082fb6a321" providerId="ADAL" clId="{F39D1103-8154-496F-AB2E-1B17CEE77FC4}" dt="2025-10-20T20:29:59.232" v="983" actId="20577"/>
          <ac:spMkLst>
            <pc:docMk/>
            <pc:sldMk cId="3855108150" sldId="257"/>
            <ac:spMk id="44" creationId="{76EEC588-4714-74AC-9B1C-85FF4041923D}"/>
          </ac:spMkLst>
        </pc:spChg>
        <pc:spChg chg="add mod">
          <ac:chgData name="Tom McKenna" userId="62555d23-9f1c-42d3-810d-8d082fb6a321" providerId="ADAL" clId="{F39D1103-8154-496F-AB2E-1B17CEE77FC4}" dt="2025-10-20T20:28:53.140" v="912" actId="20577"/>
          <ac:spMkLst>
            <pc:docMk/>
            <pc:sldMk cId="3855108150" sldId="257"/>
            <ac:spMk id="45" creationId="{7259BD01-6D57-AE15-C1A2-C1F4A9C501CE}"/>
          </ac:spMkLst>
        </pc:spChg>
        <pc:spChg chg="add mod">
          <ac:chgData name="Tom McKenna" userId="62555d23-9f1c-42d3-810d-8d082fb6a321" providerId="ADAL" clId="{F39D1103-8154-496F-AB2E-1B17CEE77FC4}" dt="2025-10-20T20:28:08.492" v="798" actId="20577"/>
          <ac:spMkLst>
            <pc:docMk/>
            <pc:sldMk cId="3855108150" sldId="257"/>
            <ac:spMk id="46" creationId="{7D1D2228-5914-C89E-50E3-5FB52A396691}"/>
          </ac:spMkLst>
        </pc:spChg>
        <pc:spChg chg="add mod">
          <ac:chgData name="Tom McKenna" userId="62555d23-9f1c-42d3-810d-8d082fb6a321" providerId="ADAL" clId="{F39D1103-8154-496F-AB2E-1B17CEE77FC4}" dt="2025-10-20T20:30:31.948" v="1016" actId="20577"/>
          <ac:spMkLst>
            <pc:docMk/>
            <pc:sldMk cId="3855108150" sldId="257"/>
            <ac:spMk id="47" creationId="{A86837D1-B8E9-E96D-6204-84BB28F40088}"/>
          </ac:spMkLst>
        </pc:spChg>
        <pc:spChg chg="add mod">
          <ac:chgData name="Tom McKenna" userId="62555d23-9f1c-42d3-810d-8d082fb6a321" providerId="ADAL" clId="{F39D1103-8154-496F-AB2E-1B17CEE77FC4}" dt="2025-10-20T20:30:55.779" v="1088" actId="20577"/>
          <ac:spMkLst>
            <pc:docMk/>
            <pc:sldMk cId="3855108150" sldId="257"/>
            <ac:spMk id="48" creationId="{CF0BEE4D-9119-9E89-7D1C-F01429F3DD3D}"/>
          </ac:spMkLst>
        </pc:spChg>
        <pc:spChg chg="add del mod">
          <ac:chgData name="Tom McKenna" userId="62555d23-9f1c-42d3-810d-8d082fb6a321" providerId="ADAL" clId="{F39D1103-8154-496F-AB2E-1B17CEE77FC4}" dt="2025-10-20T20:33:22.793" v="1104" actId="478"/>
          <ac:spMkLst>
            <pc:docMk/>
            <pc:sldMk cId="3855108150" sldId="257"/>
            <ac:spMk id="49" creationId="{1AA0AB76-8A38-39AE-CFC8-5E9CE8A90B54}"/>
          </ac:spMkLst>
        </pc:spChg>
        <pc:grpChg chg="del">
          <ac:chgData name="Tom McKenna" userId="62555d23-9f1c-42d3-810d-8d082fb6a321" providerId="ADAL" clId="{F39D1103-8154-496F-AB2E-1B17CEE77FC4}" dt="2025-10-20T20:05:56.127" v="357" actId="478"/>
          <ac:grpSpMkLst>
            <pc:docMk/>
            <pc:sldMk cId="3855108150" sldId="257"/>
            <ac:grpSpMk id="9" creationId="{924FAB36-8DBD-4698-B240-7634FDAAC8B7}"/>
          </ac:grpSpMkLst>
        </pc:grpChg>
        <pc:grpChg chg="del">
          <ac:chgData name="Tom McKenna" userId="62555d23-9f1c-42d3-810d-8d082fb6a321" providerId="ADAL" clId="{F39D1103-8154-496F-AB2E-1B17CEE77FC4}" dt="2025-10-20T20:05:39.900" v="354" actId="478"/>
          <ac:grpSpMkLst>
            <pc:docMk/>
            <pc:sldMk cId="3855108150" sldId="257"/>
            <ac:grpSpMk id="22" creationId="{2740CA73-027D-4FFA-B5C8-FACB4DA7E930}"/>
          </ac:grpSpMkLst>
        </pc:grpChg>
      </pc:sldChg>
      <pc:sldChg chg="del">
        <pc:chgData name="Tom McKenna" userId="62555d23-9f1c-42d3-810d-8d082fb6a321" providerId="ADAL" clId="{F39D1103-8154-496F-AB2E-1B17CEE77FC4}" dt="2025-10-20T20:35:11.943" v="1119" actId="47"/>
        <pc:sldMkLst>
          <pc:docMk/>
          <pc:sldMk cId="225163801" sldId="258"/>
        </pc:sldMkLst>
      </pc:sldChg>
      <pc:sldChg chg="del">
        <pc:chgData name="Tom McKenna" userId="62555d23-9f1c-42d3-810d-8d082fb6a321" providerId="ADAL" clId="{F39D1103-8154-496F-AB2E-1B17CEE77FC4}" dt="2025-10-20T20:35:13.551" v="1120" actId="47"/>
        <pc:sldMkLst>
          <pc:docMk/>
          <pc:sldMk cId="1997439054" sldId="259"/>
        </pc:sldMkLst>
      </pc:sldChg>
      <pc:sldChg chg="del">
        <pc:chgData name="Tom McKenna" userId="62555d23-9f1c-42d3-810d-8d082fb6a321" providerId="ADAL" clId="{F39D1103-8154-496F-AB2E-1B17CEE77FC4}" dt="2025-10-20T20:35:14.376" v="1121" actId="47"/>
        <pc:sldMkLst>
          <pc:docMk/>
          <pc:sldMk cId="3665633859" sldId="260"/>
        </pc:sldMkLst>
      </pc:sldChg>
      <pc:sldChg chg="del">
        <pc:chgData name="Tom McKenna" userId="62555d23-9f1c-42d3-810d-8d082fb6a321" providerId="ADAL" clId="{F39D1103-8154-496F-AB2E-1B17CEE77FC4}" dt="2025-10-20T20:35:15.579" v="1122" actId="47"/>
        <pc:sldMkLst>
          <pc:docMk/>
          <pc:sldMk cId="1969584234" sldId="261"/>
        </pc:sldMkLst>
      </pc:sldChg>
      <pc:sldChg chg="del">
        <pc:chgData name="Tom McKenna" userId="62555d23-9f1c-42d3-810d-8d082fb6a321" providerId="ADAL" clId="{F39D1103-8154-496F-AB2E-1B17CEE77FC4}" dt="2025-10-20T20:35:16.728" v="1123" actId="47"/>
        <pc:sldMkLst>
          <pc:docMk/>
          <pc:sldMk cId="1764756509" sldId="262"/>
        </pc:sldMkLst>
      </pc:sldChg>
      <pc:sldChg chg="delSp del mod">
        <pc:chgData name="Tom McKenna" userId="62555d23-9f1c-42d3-810d-8d082fb6a321" providerId="ADAL" clId="{F39D1103-8154-496F-AB2E-1B17CEE77FC4}" dt="2025-10-20T20:35:19.322" v="1124" actId="47"/>
        <pc:sldMkLst>
          <pc:docMk/>
          <pc:sldMk cId="1249102131" sldId="263"/>
        </pc:sldMkLst>
        <pc:graphicFrameChg chg="del">
          <ac:chgData name="Tom McKenna" userId="62555d23-9f1c-42d3-810d-8d082fb6a321" providerId="ADAL" clId="{F39D1103-8154-496F-AB2E-1B17CEE77FC4}" dt="2025-10-20T20:04:14.135" v="347" actId="478"/>
          <ac:graphicFrameMkLst>
            <pc:docMk/>
            <pc:sldMk cId="1249102131" sldId="263"/>
            <ac:graphicFrameMk id="20" creationId="{FF4C3D36-ED20-4C8A-85D2-83190D332A90}"/>
          </ac:graphicFrameMkLst>
        </pc:graphicFrameChg>
      </pc:sldChg>
      <pc:sldChg chg="delSp del mod">
        <pc:chgData name="Tom McKenna" userId="62555d23-9f1c-42d3-810d-8d082fb6a321" providerId="ADAL" clId="{F39D1103-8154-496F-AB2E-1B17CEE77FC4}" dt="2025-10-20T20:35:19.901" v="1125" actId="47"/>
        <pc:sldMkLst>
          <pc:docMk/>
          <pc:sldMk cId="1424314166" sldId="264"/>
        </pc:sldMkLst>
        <pc:graphicFrameChg chg="del">
          <ac:chgData name="Tom McKenna" userId="62555d23-9f1c-42d3-810d-8d082fb6a321" providerId="ADAL" clId="{F39D1103-8154-496F-AB2E-1B17CEE77FC4}" dt="2025-10-20T20:04:10.955" v="346" actId="478"/>
          <ac:graphicFrameMkLst>
            <pc:docMk/>
            <pc:sldMk cId="1424314166" sldId="264"/>
            <ac:graphicFrameMk id="24" creationId="{CCCE7507-16DA-4EE0-A55C-07EE55110FC7}"/>
          </ac:graphicFrameMkLst>
        </pc:graphicFrameChg>
      </pc:sldChg>
      <pc:sldChg chg="delSp modSp mod ord">
        <pc:chgData name="Tom McKenna" userId="62555d23-9f1c-42d3-810d-8d082fb6a321" providerId="ADAL" clId="{F39D1103-8154-496F-AB2E-1B17CEE77FC4}" dt="2025-10-20T20:36:09.956" v="1129"/>
        <pc:sldMkLst>
          <pc:docMk/>
          <pc:sldMk cId="893025881" sldId="282"/>
        </pc:sldMkLst>
        <pc:spChg chg="mod">
          <ac:chgData name="Tom McKenna" userId="62555d23-9f1c-42d3-810d-8d082fb6a321" providerId="ADAL" clId="{F39D1103-8154-496F-AB2E-1B17CEE77FC4}" dt="2025-10-20T20:02:10.445" v="313" actId="20577"/>
          <ac:spMkLst>
            <pc:docMk/>
            <pc:sldMk cId="893025881" sldId="282"/>
            <ac:spMk id="5" creationId="{00000000-0000-0000-0000-000000000000}"/>
          </ac:spMkLst>
        </pc:spChg>
        <pc:spChg chg="del">
          <ac:chgData name="Tom McKenna" userId="62555d23-9f1c-42d3-810d-8d082fb6a321" providerId="ADAL" clId="{F39D1103-8154-496F-AB2E-1B17CEE77FC4}" dt="2025-10-20T20:03:20.514" v="341" actId="478"/>
          <ac:spMkLst>
            <pc:docMk/>
            <pc:sldMk cId="893025881" sldId="282"/>
            <ac:spMk id="9" creationId="{00000000-0000-0000-0000-000000000000}"/>
          </ac:spMkLst>
        </pc:spChg>
        <pc:spChg chg="mod">
          <ac:chgData name="Tom McKenna" userId="62555d23-9f1c-42d3-810d-8d082fb6a321" providerId="ADAL" clId="{F39D1103-8154-496F-AB2E-1B17CEE77FC4}" dt="2025-10-20T20:35:31.045" v="1126" actId="1076"/>
          <ac:spMkLst>
            <pc:docMk/>
            <pc:sldMk cId="893025881" sldId="282"/>
            <ac:spMk id="10" creationId="{00000000-0000-0000-0000-000000000000}"/>
          </ac:spMkLst>
        </pc:spChg>
        <pc:spChg chg="mod">
          <ac:chgData name="Tom McKenna" userId="62555d23-9f1c-42d3-810d-8d082fb6a321" providerId="ADAL" clId="{F39D1103-8154-496F-AB2E-1B17CEE77FC4}" dt="2025-10-20T20:03:57.877" v="345" actId="20577"/>
          <ac:spMkLst>
            <pc:docMk/>
            <pc:sldMk cId="893025881" sldId="282"/>
            <ac:spMk id="25" creationId="{8E6C017A-BE5B-443C-B929-BF7D929C214F}"/>
          </ac:spMkLst>
        </pc:spChg>
        <pc:grpChg chg="del">
          <ac:chgData name="Tom McKenna" userId="62555d23-9f1c-42d3-810d-8d082fb6a321" providerId="ADAL" clId="{F39D1103-8154-496F-AB2E-1B17CEE77FC4}" dt="2025-10-20T20:02:13.800" v="314" actId="478"/>
          <ac:grpSpMkLst>
            <pc:docMk/>
            <pc:sldMk cId="893025881" sldId="282"/>
            <ac:grpSpMk id="24" creationId="{E294B580-9A21-406E-956B-7B3A0F93CDB1}"/>
          </ac:grpSpMkLst>
        </pc:grpChg>
        <pc:grpChg chg="mod">
          <ac:chgData name="Tom McKenna" userId="62555d23-9f1c-42d3-810d-8d082fb6a321" providerId="ADAL" clId="{F39D1103-8154-496F-AB2E-1B17CEE77FC4}" dt="2025-10-20T20:03:28.404" v="342" actId="1076"/>
          <ac:grpSpMkLst>
            <pc:docMk/>
            <pc:sldMk cId="893025881" sldId="282"/>
            <ac:grpSpMk id="26" creationId="{A410C95B-7D22-4AE4-BEE0-35AD5FA96E07}"/>
          </ac:grpSpMkLst>
        </pc:grpChg>
        <pc:picChg chg="mod">
          <ac:chgData name="Tom McKenna" userId="62555d23-9f1c-42d3-810d-8d082fb6a321" providerId="ADAL" clId="{F39D1103-8154-496F-AB2E-1B17CEE77FC4}" dt="2025-10-20T20:35:34.493" v="1127" actId="14100"/>
          <ac:picMkLst>
            <pc:docMk/>
            <pc:sldMk cId="893025881" sldId="282"/>
            <ac:picMk id="2" creationId="{00000000-0000-0000-0000-000000000000}"/>
          </ac:picMkLst>
        </pc:picChg>
        <pc:picChg chg="del">
          <ac:chgData name="Tom McKenna" userId="62555d23-9f1c-42d3-810d-8d082fb6a321" providerId="ADAL" clId="{F39D1103-8154-496F-AB2E-1B17CEE77FC4}" dt="2025-10-20T20:03:12.878" v="340" actId="478"/>
          <ac:picMkLst>
            <pc:docMk/>
            <pc:sldMk cId="893025881" sldId="282"/>
            <ac:picMk id="7" creationId="{00000000-0000-0000-0000-000000000000}"/>
          </ac:picMkLst>
        </pc:picChg>
        <pc:picChg chg="mod">
          <ac:chgData name="Tom McKenna" userId="62555d23-9f1c-42d3-810d-8d082fb6a321" providerId="ADAL" clId="{F39D1103-8154-496F-AB2E-1B17CEE77FC4}" dt="2025-10-20T20:03:42.789" v="343" actId="1076"/>
          <ac:picMkLst>
            <pc:docMk/>
            <pc:sldMk cId="893025881" sldId="282"/>
            <ac:picMk id="8" creationId="{00000000-0000-0000-0000-000000000000}"/>
          </ac:picMkLst>
        </pc:picChg>
      </pc:sldChg>
      <pc:sldChg chg="addSp delSp modSp add mod">
        <pc:chgData name="Tom McKenna" userId="62555d23-9f1c-42d3-810d-8d082fb6a321" providerId="ADAL" clId="{F39D1103-8154-496F-AB2E-1B17CEE77FC4}" dt="2025-10-20T20:37:03.699" v="1130" actId="113"/>
        <pc:sldMkLst>
          <pc:docMk/>
          <pc:sldMk cId="2188313852" sldId="283"/>
        </pc:sldMkLst>
        <pc:spChg chg="del mod">
          <ac:chgData name="Tom McKenna" userId="62555d23-9f1c-42d3-810d-8d082fb6a321" providerId="ADAL" clId="{F39D1103-8154-496F-AB2E-1B17CEE77FC4}" dt="2025-10-20T20:31:27.099" v="1090"/>
          <ac:spMkLst>
            <pc:docMk/>
            <pc:sldMk cId="2188313852" sldId="283"/>
            <ac:spMk id="2" creationId="{44F2B5ED-799A-6E06-C8B4-67B968F5B8B7}"/>
          </ac:spMkLst>
        </pc:spChg>
        <pc:spChg chg="add mod">
          <ac:chgData name="Tom McKenna" userId="62555d23-9f1c-42d3-810d-8d082fb6a321" providerId="ADAL" clId="{F39D1103-8154-496F-AB2E-1B17CEE77FC4}" dt="2025-10-20T20:37:03.699" v="1130" actId="113"/>
          <ac:spMkLst>
            <pc:docMk/>
            <pc:sldMk cId="2188313852" sldId="283"/>
            <ac:spMk id="33" creationId="{25A8AA75-F735-4364-64BC-24B8FC079E2D}"/>
          </ac:spMkLst>
        </pc:spChg>
      </pc:sldChg>
      <pc:sldChg chg="addSp delSp modSp add mod">
        <pc:chgData name="Tom McKenna" userId="62555d23-9f1c-42d3-810d-8d082fb6a321" providerId="ADAL" clId="{F39D1103-8154-496F-AB2E-1B17CEE77FC4}" dt="2025-10-20T20:37:39.289" v="1139" actId="2711"/>
        <pc:sldMkLst>
          <pc:docMk/>
          <pc:sldMk cId="1982016252" sldId="284"/>
        </pc:sldMkLst>
        <pc:spChg chg="del mod">
          <ac:chgData name="Tom McKenna" userId="62555d23-9f1c-42d3-810d-8d082fb6a321" providerId="ADAL" clId="{F39D1103-8154-496F-AB2E-1B17CEE77FC4}" dt="2025-10-20T20:32:18.833" v="1093"/>
          <ac:spMkLst>
            <pc:docMk/>
            <pc:sldMk cId="1982016252" sldId="284"/>
            <ac:spMk id="2" creationId="{02C2FC4E-7F80-93E5-18F0-2747CC0FCCEF}"/>
          </ac:spMkLst>
        </pc:spChg>
        <pc:spChg chg="add mod">
          <ac:chgData name="Tom McKenna" userId="62555d23-9f1c-42d3-810d-8d082fb6a321" providerId="ADAL" clId="{F39D1103-8154-496F-AB2E-1B17CEE77FC4}" dt="2025-10-20T20:37:39.289" v="1139" actId="2711"/>
          <ac:spMkLst>
            <pc:docMk/>
            <pc:sldMk cId="1982016252" sldId="284"/>
            <ac:spMk id="33" creationId="{BF202616-AB4D-B334-5F1E-3AB7B7A9BE5D}"/>
          </ac:spMkLst>
        </pc:spChg>
      </pc:sldChg>
      <pc:sldChg chg="addSp delSp modSp add mod">
        <pc:chgData name="Tom McKenna" userId="62555d23-9f1c-42d3-810d-8d082fb6a321" providerId="ADAL" clId="{F39D1103-8154-496F-AB2E-1B17CEE77FC4}" dt="2025-10-20T20:37:53.239" v="1142" actId="113"/>
        <pc:sldMkLst>
          <pc:docMk/>
          <pc:sldMk cId="3126241479" sldId="285"/>
        </pc:sldMkLst>
        <pc:spChg chg="del">
          <ac:chgData name="Tom McKenna" userId="62555d23-9f1c-42d3-810d-8d082fb6a321" providerId="ADAL" clId="{F39D1103-8154-496F-AB2E-1B17CEE77FC4}" dt="2025-10-20T20:32:43.837" v="1096" actId="478"/>
          <ac:spMkLst>
            <pc:docMk/>
            <pc:sldMk cId="3126241479" sldId="285"/>
            <ac:spMk id="33" creationId="{6F0084D9-7CCA-7BCE-E1E4-1767BD2958F0}"/>
          </ac:spMkLst>
        </pc:spChg>
        <pc:spChg chg="add del mod">
          <ac:chgData name="Tom McKenna" userId="62555d23-9f1c-42d3-810d-8d082fb6a321" providerId="ADAL" clId="{F39D1103-8154-496F-AB2E-1B17CEE77FC4}" dt="2025-10-20T20:32:46.241" v="1097"/>
          <ac:spMkLst>
            <pc:docMk/>
            <pc:sldMk cId="3126241479" sldId="285"/>
            <ac:spMk id="34" creationId="{3C64109E-3C1E-0B25-CE73-823BD5085EDB}"/>
          </ac:spMkLst>
        </pc:spChg>
        <pc:spChg chg="add mod">
          <ac:chgData name="Tom McKenna" userId="62555d23-9f1c-42d3-810d-8d082fb6a321" providerId="ADAL" clId="{F39D1103-8154-496F-AB2E-1B17CEE77FC4}" dt="2025-10-20T20:37:53.239" v="1142" actId="113"/>
          <ac:spMkLst>
            <pc:docMk/>
            <pc:sldMk cId="3126241479" sldId="285"/>
            <ac:spMk id="35" creationId="{6FC3705F-9EAD-4F89-6D8F-FA99B0DFDA76}"/>
          </ac:spMkLst>
        </pc:spChg>
      </pc:sldChg>
      <pc:sldChg chg="addSp delSp modSp add mod">
        <pc:chgData name="Tom McKenna" userId="62555d23-9f1c-42d3-810d-8d082fb6a321" providerId="ADAL" clId="{F39D1103-8154-496F-AB2E-1B17CEE77FC4}" dt="2025-10-20T20:38:01.680" v="1143" actId="2711"/>
        <pc:sldMkLst>
          <pc:docMk/>
          <pc:sldMk cId="502923805" sldId="286"/>
        </pc:sldMkLst>
        <pc:spChg chg="add del mod">
          <ac:chgData name="Tom McKenna" userId="62555d23-9f1c-42d3-810d-8d082fb6a321" providerId="ADAL" clId="{F39D1103-8154-496F-AB2E-1B17CEE77FC4}" dt="2025-10-20T20:33:31.984" v="1105"/>
          <ac:spMkLst>
            <pc:docMk/>
            <pc:sldMk cId="502923805" sldId="286"/>
            <ac:spMk id="33" creationId="{F131022E-3416-11CA-775F-1520A40FFAF1}"/>
          </ac:spMkLst>
        </pc:spChg>
        <pc:spChg chg="add mod">
          <ac:chgData name="Tom McKenna" userId="62555d23-9f1c-42d3-810d-8d082fb6a321" providerId="ADAL" clId="{F39D1103-8154-496F-AB2E-1B17CEE77FC4}" dt="2025-10-20T20:33:13.818" v="1103"/>
          <ac:spMkLst>
            <pc:docMk/>
            <pc:sldMk cId="502923805" sldId="286"/>
            <ac:spMk id="34" creationId="{F159CAC0-531A-DC74-E0F0-B027410DCC5C}"/>
          </ac:spMkLst>
        </pc:spChg>
        <pc:spChg chg="del">
          <ac:chgData name="Tom McKenna" userId="62555d23-9f1c-42d3-810d-8d082fb6a321" providerId="ADAL" clId="{F39D1103-8154-496F-AB2E-1B17CEE77FC4}" dt="2025-10-20T20:33:06.964" v="1101" actId="478"/>
          <ac:spMkLst>
            <pc:docMk/>
            <pc:sldMk cId="502923805" sldId="286"/>
            <ac:spMk id="35" creationId="{FB715664-0B4C-3BF8-9AB6-68613346D3F3}"/>
          </ac:spMkLst>
        </pc:spChg>
        <pc:spChg chg="add mod">
          <ac:chgData name="Tom McKenna" userId="62555d23-9f1c-42d3-810d-8d082fb6a321" providerId="ADAL" clId="{F39D1103-8154-496F-AB2E-1B17CEE77FC4}" dt="2025-10-20T20:38:01.680" v="1143" actId="2711"/>
          <ac:spMkLst>
            <pc:docMk/>
            <pc:sldMk cId="502923805" sldId="286"/>
            <ac:spMk id="36" creationId="{95B9DED6-E1A9-BE5A-5401-95D63922EA4C}"/>
          </ac:spMkLst>
        </pc:spChg>
      </pc:sldChg>
      <pc:sldChg chg="addSp delSp modSp add mod">
        <pc:chgData name="Tom McKenna" userId="62555d23-9f1c-42d3-810d-8d082fb6a321" providerId="ADAL" clId="{F39D1103-8154-496F-AB2E-1B17CEE77FC4}" dt="2025-10-20T20:38:13.296" v="1144" actId="2711"/>
        <pc:sldMkLst>
          <pc:docMk/>
          <pc:sldMk cId="2243246171" sldId="287"/>
        </pc:sldMkLst>
        <pc:spChg chg="add del mod">
          <ac:chgData name="Tom McKenna" userId="62555d23-9f1c-42d3-810d-8d082fb6a321" providerId="ADAL" clId="{F39D1103-8154-496F-AB2E-1B17CEE77FC4}" dt="2025-10-20T20:34:02.707" v="1109"/>
          <ac:spMkLst>
            <pc:docMk/>
            <pc:sldMk cId="2243246171" sldId="287"/>
            <ac:spMk id="33" creationId="{7BB77BE6-7587-1CE3-F101-801D92910B8B}"/>
          </ac:spMkLst>
        </pc:spChg>
        <pc:spChg chg="add mod">
          <ac:chgData name="Tom McKenna" userId="62555d23-9f1c-42d3-810d-8d082fb6a321" providerId="ADAL" clId="{F39D1103-8154-496F-AB2E-1B17CEE77FC4}" dt="2025-10-20T20:38:13.296" v="1144" actId="2711"/>
          <ac:spMkLst>
            <pc:docMk/>
            <pc:sldMk cId="2243246171" sldId="287"/>
            <ac:spMk id="34" creationId="{6467F4C0-2075-B513-AB18-556482A9C11E}"/>
          </ac:spMkLst>
        </pc:spChg>
        <pc:spChg chg="del">
          <ac:chgData name="Tom McKenna" userId="62555d23-9f1c-42d3-810d-8d082fb6a321" providerId="ADAL" clId="{F39D1103-8154-496F-AB2E-1B17CEE77FC4}" dt="2025-10-20T20:33:46.173" v="1108" actId="478"/>
          <ac:spMkLst>
            <pc:docMk/>
            <pc:sldMk cId="2243246171" sldId="287"/>
            <ac:spMk id="36" creationId="{284D71D4-B40E-202B-056F-E009D959A302}"/>
          </ac:spMkLst>
        </pc:spChg>
      </pc:sldChg>
      <pc:sldChg chg="addSp delSp modSp add mod">
        <pc:chgData name="Tom McKenna" userId="62555d23-9f1c-42d3-810d-8d082fb6a321" providerId="ADAL" clId="{F39D1103-8154-496F-AB2E-1B17CEE77FC4}" dt="2025-10-20T20:38:20.110" v="1145" actId="2711"/>
        <pc:sldMkLst>
          <pc:docMk/>
          <pc:sldMk cId="136896017" sldId="288"/>
        </pc:sldMkLst>
        <pc:spChg chg="add del mod">
          <ac:chgData name="Tom McKenna" userId="62555d23-9f1c-42d3-810d-8d082fb6a321" providerId="ADAL" clId="{F39D1103-8154-496F-AB2E-1B17CEE77FC4}" dt="2025-10-20T20:34:25.615" v="1113"/>
          <ac:spMkLst>
            <pc:docMk/>
            <pc:sldMk cId="136896017" sldId="288"/>
            <ac:spMk id="33" creationId="{B320C2B2-9DF2-41A5-A58C-52B44B79499C}"/>
          </ac:spMkLst>
        </pc:spChg>
        <pc:spChg chg="del">
          <ac:chgData name="Tom McKenna" userId="62555d23-9f1c-42d3-810d-8d082fb6a321" providerId="ADAL" clId="{F39D1103-8154-496F-AB2E-1B17CEE77FC4}" dt="2025-10-20T20:34:13.430" v="1112" actId="478"/>
          <ac:spMkLst>
            <pc:docMk/>
            <pc:sldMk cId="136896017" sldId="288"/>
            <ac:spMk id="34" creationId="{14B97C6E-DB77-04F1-C659-91125EEFD965}"/>
          </ac:spMkLst>
        </pc:spChg>
        <pc:spChg chg="add mod">
          <ac:chgData name="Tom McKenna" userId="62555d23-9f1c-42d3-810d-8d082fb6a321" providerId="ADAL" clId="{F39D1103-8154-496F-AB2E-1B17CEE77FC4}" dt="2025-10-20T20:38:20.110" v="1145" actId="2711"/>
          <ac:spMkLst>
            <pc:docMk/>
            <pc:sldMk cId="136896017" sldId="288"/>
            <ac:spMk id="35" creationId="{373559FC-540E-F9C6-2715-7D9C70EE98E6}"/>
          </ac:spMkLst>
        </pc:spChg>
      </pc:sldChg>
      <pc:sldChg chg="addSp delSp modSp add mod">
        <pc:chgData name="Tom McKenna" userId="62555d23-9f1c-42d3-810d-8d082fb6a321" providerId="ADAL" clId="{F39D1103-8154-496F-AB2E-1B17CEE77FC4}" dt="2025-10-20T20:38:28.534" v="1146" actId="2711"/>
        <pc:sldMkLst>
          <pc:docMk/>
          <pc:sldMk cId="3625426704" sldId="289"/>
        </pc:sldMkLst>
        <pc:spChg chg="add del mod">
          <ac:chgData name="Tom McKenna" userId="62555d23-9f1c-42d3-810d-8d082fb6a321" providerId="ADAL" clId="{F39D1103-8154-496F-AB2E-1B17CEE77FC4}" dt="2025-10-20T20:34:50.755" v="1117"/>
          <ac:spMkLst>
            <pc:docMk/>
            <pc:sldMk cId="3625426704" sldId="289"/>
            <ac:spMk id="33" creationId="{6BEE75FC-652F-3158-5835-2E53C7F5526A}"/>
          </ac:spMkLst>
        </pc:spChg>
        <pc:spChg chg="add mod">
          <ac:chgData name="Tom McKenna" userId="62555d23-9f1c-42d3-810d-8d082fb6a321" providerId="ADAL" clId="{F39D1103-8154-496F-AB2E-1B17CEE77FC4}" dt="2025-10-20T20:38:28.534" v="1146" actId="2711"/>
          <ac:spMkLst>
            <pc:docMk/>
            <pc:sldMk cId="3625426704" sldId="289"/>
            <ac:spMk id="34" creationId="{D5067E35-B8C7-0F54-1F06-BEB8313DA1A1}"/>
          </ac:spMkLst>
        </pc:spChg>
        <pc:spChg chg="del">
          <ac:chgData name="Tom McKenna" userId="62555d23-9f1c-42d3-810d-8d082fb6a321" providerId="ADAL" clId="{F39D1103-8154-496F-AB2E-1B17CEE77FC4}" dt="2025-10-20T20:34:34.900" v="1116" actId="478"/>
          <ac:spMkLst>
            <pc:docMk/>
            <pc:sldMk cId="3625426704" sldId="289"/>
            <ac:spMk id="35" creationId="{72A566DC-8892-AE42-796B-74598509234E}"/>
          </ac:spMkLst>
        </pc:spChg>
      </pc:sldChg>
    </pc:docChg>
  </pc:docChgLst>
  <pc:docChgLst>
    <pc:chgData name="Tom McKenna" userId="62555d23-9f1c-42d3-810d-8d082fb6a321" providerId="ADAL" clId="{A4BF2209-01D1-4F7D-82A9-48C199ACDFA3}"/>
    <pc:docChg chg="undo redo custSel modSld">
      <pc:chgData name="Tom McKenna" userId="62555d23-9f1c-42d3-810d-8d082fb6a321" providerId="ADAL" clId="{A4BF2209-01D1-4F7D-82A9-48C199ACDFA3}" dt="2025-10-21T17:00:24.017" v="2999" actId="207"/>
      <pc:docMkLst>
        <pc:docMk/>
      </pc:docMkLst>
      <pc:sldChg chg="modSp mod">
        <pc:chgData name="Tom McKenna" userId="62555d23-9f1c-42d3-810d-8d082fb6a321" providerId="ADAL" clId="{A4BF2209-01D1-4F7D-82A9-48C199ACDFA3}" dt="2025-10-20T23:28:50.499" v="2230" actId="2"/>
        <pc:sldMkLst>
          <pc:docMk/>
          <pc:sldMk cId="2997580326" sldId="256"/>
        </pc:sldMkLst>
        <pc:spChg chg="mod">
          <ac:chgData name="Tom McKenna" userId="62555d23-9f1c-42d3-810d-8d082fb6a321" providerId="ADAL" clId="{A4BF2209-01D1-4F7D-82A9-48C199ACDFA3}" dt="2025-10-20T23:28:50.499" v="2230" actId="2"/>
          <ac:spMkLst>
            <pc:docMk/>
            <pc:sldMk cId="2997580326" sldId="256"/>
            <ac:spMk id="5" creationId="{566FA85D-3B0A-4E0C-B8AC-042993910A93}"/>
          </ac:spMkLst>
        </pc:spChg>
      </pc:sldChg>
      <pc:sldChg chg="modSp mod">
        <pc:chgData name="Tom McKenna" userId="62555d23-9f1c-42d3-810d-8d082fb6a321" providerId="ADAL" clId="{A4BF2209-01D1-4F7D-82A9-48C199ACDFA3}" dt="2025-10-20T23:04:13.102" v="2076" actId="207"/>
        <pc:sldMkLst>
          <pc:docMk/>
          <pc:sldMk cId="3855108150" sldId="257"/>
        </pc:sldMkLst>
        <pc:picChg chg="mod">
          <ac:chgData name="Tom McKenna" userId="62555d23-9f1c-42d3-810d-8d082fb6a321" providerId="ADAL" clId="{A4BF2209-01D1-4F7D-82A9-48C199ACDFA3}" dt="2025-10-20T23:04:06.172" v="2075" actId="207"/>
          <ac:picMkLst>
            <pc:docMk/>
            <pc:sldMk cId="3855108150" sldId="257"/>
            <ac:picMk id="18" creationId="{C0A9ED62-2716-43FF-93C3-6F49AE5ACF48}"/>
          </ac:picMkLst>
        </pc:picChg>
        <pc:picChg chg="mod">
          <ac:chgData name="Tom McKenna" userId="62555d23-9f1c-42d3-810d-8d082fb6a321" providerId="ADAL" clId="{A4BF2209-01D1-4F7D-82A9-48C199ACDFA3}" dt="2025-10-20T23:04:13.102" v="2076" actId="207"/>
          <ac:picMkLst>
            <pc:docMk/>
            <pc:sldMk cId="3855108150" sldId="257"/>
            <ac:picMk id="19" creationId="{BDDA1964-87D8-A9AD-16CB-C0D458BABFA9}"/>
          </ac:picMkLst>
        </pc:picChg>
      </pc:sldChg>
      <pc:sldChg chg="addSp delSp modSp mod modNotesTx">
        <pc:chgData name="Tom McKenna" userId="62555d23-9f1c-42d3-810d-8d082fb6a321" providerId="ADAL" clId="{A4BF2209-01D1-4F7D-82A9-48C199ACDFA3}" dt="2025-10-21T00:21:46.340" v="2586" actId="20577"/>
        <pc:sldMkLst>
          <pc:docMk/>
          <pc:sldMk cId="893025881" sldId="282"/>
        </pc:sldMkLst>
        <pc:spChg chg="del">
          <ac:chgData name="Tom McKenna" userId="62555d23-9f1c-42d3-810d-8d082fb6a321" providerId="ADAL" clId="{A4BF2209-01D1-4F7D-82A9-48C199ACDFA3}" dt="2025-10-20T23:09:01.034" v="2154" actId="478"/>
          <ac:spMkLst>
            <pc:docMk/>
            <pc:sldMk cId="893025881" sldId="282"/>
            <ac:spMk id="3" creationId="{BBA8DD22-D565-A9C1-576C-88199BF9565C}"/>
          </ac:spMkLst>
        </pc:spChg>
        <pc:spChg chg="mod">
          <ac:chgData name="Tom McKenna" userId="62555d23-9f1c-42d3-810d-8d082fb6a321" providerId="ADAL" clId="{A4BF2209-01D1-4F7D-82A9-48C199ACDFA3}" dt="2025-10-20T23:13:08.095" v="2218" actId="2711"/>
          <ac:spMkLst>
            <pc:docMk/>
            <pc:sldMk cId="893025881" sldId="282"/>
            <ac:spMk id="5" creationId="{00000000-0000-0000-0000-000000000000}"/>
          </ac:spMkLst>
        </pc:spChg>
        <pc:spChg chg="mod topLvl">
          <ac:chgData name="Tom McKenna" userId="62555d23-9f1c-42d3-810d-8d082fb6a321" providerId="ADAL" clId="{A4BF2209-01D1-4F7D-82A9-48C199ACDFA3}" dt="2025-10-20T23:28:43.438" v="2227" actId="2"/>
          <ac:spMkLst>
            <pc:docMk/>
            <pc:sldMk cId="893025881" sldId="282"/>
            <ac:spMk id="25" creationId="{8E6C017A-BE5B-443C-B929-BF7D929C214F}"/>
          </ac:spMkLst>
        </pc:spChg>
        <pc:grpChg chg="del">
          <ac:chgData name="Tom McKenna" userId="62555d23-9f1c-42d3-810d-8d082fb6a321" providerId="ADAL" clId="{A4BF2209-01D1-4F7D-82A9-48C199ACDFA3}" dt="2025-10-20T23:09:38.356" v="2158" actId="478"/>
          <ac:grpSpMkLst>
            <pc:docMk/>
            <pc:sldMk cId="893025881" sldId="282"/>
            <ac:grpSpMk id="26" creationId="{A410C95B-7D22-4AE4-BEE0-35AD5FA96E07}"/>
          </ac:grpSpMkLst>
        </pc:grpChg>
        <pc:picChg chg="del">
          <ac:chgData name="Tom McKenna" userId="62555d23-9f1c-42d3-810d-8d082fb6a321" providerId="ADAL" clId="{A4BF2209-01D1-4F7D-82A9-48C199ACDFA3}" dt="2025-10-20T23:08:58.752" v="2153" actId="478"/>
          <ac:picMkLst>
            <pc:docMk/>
            <pc:sldMk cId="893025881" sldId="282"/>
            <ac:picMk id="2" creationId="{00000000-0000-0000-0000-000000000000}"/>
          </ac:picMkLst>
        </pc:picChg>
        <pc:picChg chg="add mod">
          <ac:chgData name="Tom McKenna" userId="62555d23-9f1c-42d3-810d-8d082fb6a321" providerId="ADAL" clId="{A4BF2209-01D1-4F7D-82A9-48C199ACDFA3}" dt="2025-10-20T23:09:11.484" v="2157" actId="1076"/>
          <ac:picMkLst>
            <pc:docMk/>
            <pc:sldMk cId="893025881" sldId="282"/>
            <ac:picMk id="6" creationId="{3A4517F1-954F-97DC-678B-9E1C532AFE31}"/>
          </ac:picMkLst>
        </pc:picChg>
        <pc:picChg chg="del topLvl">
          <ac:chgData name="Tom McKenna" userId="62555d23-9f1c-42d3-810d-8d082fb6a321" providerId="ADAL" clId="{A4BF2209-01D1-4F7D-82A9-48C199ACDFA3}" dt="2025-10-20T23:09:38.356" v="2158" actId="478"/>
          <ac:picMkLst>
            <pc:docMk/>
            <pc:sldMk cId="893025881" sldId="282"/>
            <ac:picMk id="8" creationId="{00000000-0000-0000-0000-000000000000}"/>
          </ac:picMkLst>
        </pc:picChg>
      </pc:sldChg>
      <pc:sldChg chg="delSp modSp mod">
        <pc:chgData name="Tom McKenna" userId="62555d23-9f1c-42d3-810d-8d082fb6a321" providerId="ADAL" clId="{A4BF2209-01D1-4F7D-82A9-48C199ACDFA3}" dt="2025-10-21T16:57:37.708" v="2924" actId="20577"/>
        <pc:sldMkLst>
          <pc:docMk/>
          <pc:sldMk cId="2188313852" sldId="283"/>
        </pc:sldMkLst>
        <pc:spChg chg="mod">
          <ac:chgData name="Tom McKenna" userId="62555d23-9f1c-42d3-810d-8d082fb6a321" providerId="ADAL" clId="{A4BF2209-01D1-4F7D-82A9-48C199ACDFA3}" dt="2025-10-20T22:35:52.660" v="30" actId="20577"/>
          <ac:spMkLst>
            <pc:docMk/>
            <pc:sldMk cId="2188313852" sldId="283"/>
            <ac:spMk id="2" creationId="{0119B3AD-17C7-65D9-4AAE-9A530E691C6D}"/>
          </ac:spMkLst>
        </pc:spChg>
        <pc:spChg chg="mod">
          <ac:chgData name="Tom McKenna" userId="62555d23-9f1c-42d3-810d-8d082fb6a321" providerId="ADAL" clId="{A4BF2209-01D1-4F7D-82A9-48C199ACDFA3}" dt="2025-10-20T22:36:19.640" v="66" actId="20577"/>
          <ac:spMkLst>
            <pc:docMk/>
            <pc:sldMk cId="2188313852" sldId="283"/>
            <ac:spMk id="4" creationId="{6A813F4E-6324-944F-5ED4-DAD0EF2FE075}"/>
          </ac:spMkLst>
        </pc:spChg>
        <pc:spChg chg="mod">
          <ac:chgData name="Tom McKenna" userId="62555d23-9f1c-42d3-810d-8d082fb6a321" providerId="ADAL" clId="{A4BF2209-01D1-4F7D-82A9-48C199ACDFA3}" dt="2025-10-21T16:56:48.849" v="2831" actId="20577"/>
          <ac:spMkLst>
            <pc:docMk/>
            <pc:sldMk cId="2188313852" sldId="283"/>
            <ac:spMk id="6" creationId="{53A2C846-6E0A-1A6F-6DD0-07905D7D47C6}"/>
          </ac:spMkLst>
        </pc:spChg>
        <pc:spChg chg="del">
          <ac:chgData name="Tom McKenna" userId="62555d23-9f1c-42d3-810d-8d082fb6a321" providerId="ADAL" clId="{A4BF2209-01D1-4F7D-82A9-48C199ACDFA3}" dt="2025-10-21T16:54:51.692" v="2663" actId="478"/>
          <ac:spMkLst>
            <pc:docMk/>
            <pc:sldMk cId="2188313852" sldId="283"/>
            <ac:spMk id="7" creationId="{93969D3C-B24E-2B7C-1AD2-182E87F70B25}"/>
          </ac:spMkLst>
        </pc:spChg>
        <pc:spChg chg="mod">
          <ac:chgData name="Tom McKenna" userId="62555d23-9f1c-42d3-810d-8d082fb6a321" providerId="ADAL" clId="{A4BF2209-01D1-4F7D-82A9-48C199ACDFA3}" dt="2025-10-21T16:55:38.299" v="2667" actId="1076"/>
          <ac:spMkLst>
            <pc:docMk/>
            <pc:sldMk cId="2188313852" sldId="283"/>
            <ac:spMk id="8" creationId="{651385AB-F288-0024-D429-C3133239E61A}"/>
          </ac:spMkLst>
        </pc:spChg>
        <pc:spChg chg="mod">
          <ac:chgData name="Tom McKenna" userId="62555d23-9f1c-42d3-810d-8d082fb6a321" providerId="ADAL" clId="{A4BF2209-01D1-4F7D-82A9-48C199ACDFA3}" dt="2025-10-21T16:57:37.708" v="2924" actId="20577"/>
          <ac:spMkLst>
            <pc:docMk/>
            <pc:sldMk cId="2188313852" sldId="283"/>
            <ac:spMk id="34" creationId="{D740A283-2A4B-BF39-43F9-CA12E83A6931}"/>
          </ac:spMkLst>
        </pc:spChg>
        <pc:spChg chg="mod">
          <ac:chgData name="Tom McKenna" userId="62555d23-9f1c-42d3-810d-8d082fb6a321" providerId="ADAL" clId="{A4BF2209-01D1-4F7D-82A9-48C199ACDFA3}" dt="2025-10-20T23:29:14.264" v="2252" actId="20577"/>
          <ac:spMkLst>
            <pc:docMk/>
            <pc:sldMk cId="2188313852" sldId="283"/>
            <ac:spMk id="38" creationId="{5492DB19-1299-2694-546D-C6E9C03D895A}"/>
          </ac:spMkLst>
        </pc:spChg>
      </pc:sldChg>
      <pc:sldChg chg="addSp modSp mod">
        <pc:chgData name="Tom McKenna" userId="62555d23-9f1c-42d3-810d-8d082fb6a321" providerId="ADAL" clId="{A4BF2209-01D1-4F7D-82A9-48C199ACDFA3}" dt="2025-10-21T16:58:37.343" v="2986" actId="1076"/>
        <pc:sldMkLst>
          <pc:docMk/>
          <pc:sldMk cId="502923805" sldId="286"/>
        </pc:sldMkLst>
        <pc:spChg chg="mod">
          <ac:chgData name="Tom McKenna" userId="62555d23-9f1c-42d3-810d-8d082fb6a321" providerId="ADAL" clId="{A4BF2209-01D1-4F7D-82A9-48C199ACDFA3}" dt="2025-10-21T16:58:24.594" v="2984" actId="20577"/>
          <ac:spMkLst>
            <pc:docMk/>
            <pc:sldMk cId="502923805" sldId="286"/>
            <ac:spMk id="4" creationId="{7B521FE4-2577-120E-C483-B2CCDC3E353A}"/>
          </ac:spMkLst>
        </pc:spChg>
        <pc:spChg chg="mod">
          <ac:chgData name="Tom McKenna" userId="62555d23-9f1c-42d3-810d-8d082fb6a321" providerId="ADAL" clId="{A4BF2209-01D1-4F7D-82A9-48C199ACDFA3}" dt="2025-10-20T22:59:04.601" v="1826" actId="6549"/>
          <ac:spMkLst>
            <pc:docMk/>
            <pc:sldMk cId="502923805" sldId="286"/>
            <ac:spMk id="36" creationId="{95B9DED6-E1A9-BE5A-5401-95D63922EA4C}"/>
          </ac:spMkLst>
        </pc:spChg>
        <pc:picChg chg="add mod">
          <ac:chgData name="Tom McKenna" userId="62555d23-9f1c-42d3-810d-8d082fb6a321" providerId="ADAL" clId="{A4BF2209-01D1-4F7D-82A9-48C199ACDFA3}" dt="2025-10-20T23:05:42.618" v="2080" actId="207"/>
          <ac:picMkLst>
            <pc:docMk/>
            <pc:sldMk cId="502923805" sldId="286"/>
            <ac:picMk id="2" creationId="{2D6ABB0B-04C8-7FF8-4944-A3859EAE0C39}"/>
          </ac:picMkLst>
        </pc:picChg>
        <pc:picChg chg="mod">
          <ac:chgData name="Tom McKenna" userId="62555d23-9f1c-42d3-810d-8d082fb6a321" providerId="ADAL" clId="{A4BF2209-01D1-4F7D-82A9-48C199ACDFA3}" dt="2025-10-20T23:06:21.972" v="2091" actId="1076"/>
          <ac:picMkLst>
            <pc:docMk/>
            <pc:sldMk cId="502923805" sldId="286"/>
            <ac:picMk id="3" creationId="{B879143C-AD01-CC16-8E6A-78EC93F943F8}"/>
          </ac:picMkLst>
        </pc:picChg>
        <pc:picChg chg="add mod">
          <ac:chgData name="Tom McKenna" userId="62555d23-9f1c-42d3-810d-8d082fb6a321" providerId="ADAL" clId="{A4BF2209-01D1-4F7D-82A9-48C199ACDFA3}" dt="2025-10-20T23:04:39.827" v="2077" actId="207"/>
          <ac:picMkLst>
            <pc:docMk/>
            <pc:sldMk cId="502923805" sldId="286"/>
            <ac:picMk id="5" creationId="{D04278E3-3830-87C5-E667-47F515083AAD}"/>
          </ac:picMkLst>
        </pc:picChg>
        <pc:picChg chg="add mod">
          <ac:chgData name="Tom McKenna" userId="62555d23-9f1c-42d3-810d-8d082fb6a321" providerId="ADAL" clId="{A4BF2209-01D1-4F7D-82A9-48C199ACDFA3}" dt="2025-10-20T23:04:55.449" v="2078" actId="207"/>
          <ac:picMkLst>
            <pc:docMk/>
            <pc:sldMk cId="502923805" sldId="286"/>
            <ac:picMk id="6" creationId="{FB28FC10-6479-251D-2417-8AF474F3DC96}"/>
          </ac:picMkLst>
        </pc:picChg>
        <pc:picChg chg="add mod">
          <ac:chgData name="Tom McKenna" userId="62555d23-9f1c-42d3-810d-8d082fb6a321" providerId="ADAL" clId="{A4BF2209-01D1-4F7D-82A9-48C199ACDFA3}" dt="2025-10-20T23:05:10.230" v="2079" actId="207"/>
          <ac:picMkLst>
            <pc:docMk/>
            <pc:sldMk cId="502923805" sldId="286"/>
            <ac:picMk id="7" creationId="{0A21120D-2569-B831-6453-C6136B7F23E3}"/>
          </ac:picMkLst>
        </pc:picChg>
        <pc:picChg chg="add mod">
          <ac:chgData name="Tom McKenna" userId="62555d23-9f1c-42d3-810d-8d082fb6a321" providerId="ADAL" clId="{A4BF2209-01D1-4F7D-82A9-48C199ACDFA3}" dt="2025-10-20T23:07:14.865" v="2143" actId="207"/>
          <ac:picMkLst>
            <pc:docMk/>
            <pc:sldMk cId="502923805" sldId="286"/>
            <ac:picMk id="8" creationId="{FC4BAE88-D046-00A7-4D97-79137642B829}"/>
          </ac:picMkLst>
        </pc:picChg>
        <pc:picChg chg="mod">
          <ac:chgData name="Tom McKenna" userId="62555d23-9f1c-42d3-810d-8d082fb6a321" providerId="ADAL" clId="{A4BF2209-01D1-4F7D-82A9-48C199ACDFA3}" dt="2025-10-21T16:58:37.343" v="2986" actId="1076"/>
          <ac:picMkLst>
            <pc:docMk/>
            <pc:sldMk cId="502923805" sldId="286"/>
            <ac:picMk id="33" creationId="{4636A0AA-C4A2-D3A0-07F1-531BE3EB87F5}"/>
          </ac:picMkLst>
        </pc:picChg>
      </pc:sldChg>
      <pc:sldChg chg="addSp modSp mod">
        <pc:chgData name="Tom McKenna" userId="62555d23-9f1c-42d3-810d-8d082fb6a321" providerId="ADAL" clId="{A4BF2209-01D1-4F7D-82A9-48C199ACDFA3}" dt="2025-10-20T22:44:16.316" v="777" actId="20577"/>
        <pc:sldMkLst>
          <pc:docMk/>
          <pc:sldMk cId="2243246171" sldId="287"/>
        </pc:sldMkLst>
        <pc:spChg chg="add mod">
          <ac:chgData name="Tom McKenna" userId="62555d23-9f1c-42d3-810d-8d082fb6a321" providerId="ADAL" clId="{A4BF2209-01D1-4F7D-82A9-48C199ACDFA3}" dt="2025-10-20T22:40:25.408" v="328" actId="20577"/>
          <ac:spMkLst>
            <pc:docMk/>
            <pc:sldMk cId="2243246171" sldId="287"/>
            <ac:spMk id="2" creationId="{98661E9B-7D31-F165-004B-5900B9088D0B}"/>
          </ac:spMkLst>
        </pc:spChg>
        <pc:spChg chg="mod">
          <ac:chgData name="Tom McKenna" userId="62555d23-9f1c-42d3-810d-8d082fb6a321" providerId="ADAL" clId="{A4BF2209-01D1-4F7D-82A9-48C199ACDFA3}" dt="2025-10-20T22:39:37.242" v="194" actId="20577"/>
          <ac:spMkLst>
            <pc:docMk/>
            <pc:sldMk cId="2243246171" sldId="287"/>
            <ac:spMk id="4" creationId="{CA6A875A-F571-4A3B-1A95-0ED23393AC90}"/>
          </ac:spMkLst>
        </pc:spChg>
        <pc:spChg chg="add mod">
          <ac:chgData name="Tom McKenna" userId="62555d23-9f1c-42d3-810d-8d082fb6a321" providerId="ADAL" clId="{A4BF2209-01D1-4F7D-82A9-48C199ACDFA3}" dt="2025-10-20T22:40:57.129" v="358" actId="20577"/>
          <ac:spMkLst>
            <pc:docMk/>
            <pc:sldMk cId="2243246171" sldId="287"/>
            <ac:spMk id="5" creationId="{46D44BE2-4EBF-8C82-DBC5-F6B4FF9D68C8}"/>
          </ac:spMkLst>
        </pc:spChg>
        <pc:spChg chg="add mod">
          <ac:chgData name="Tom McKenna" userId="62555d23-9f1c-42d3-810d-8d082fb6a321" providerId="ADAL" clId="{A4BF2209-01D1-4F7D-82A9-48C199ACDFA3}" dt="2025-10-20T22:41:55.961" v="468" actId="1076"/>
          <ac:spMkLst>
            <pc:docMk/>
            <pc:sldMk cId="2243246171" sldId="287"/>
            <ac:spMk id="6" creationId="{AA293C0E-124A-1970-7FBD-1EB5AAEF9219}"/>
          </ac:spMkLst>
        </pc:spChg>
        <pc:spChg chg="add mod">
          <ac:chgData name="Tom McKenna" userId="62555d23-9f1c-42d3-810d-8d082fb6a321" providerId="ADAL" clId="{A4BF2209-01D1-4F7D-82A9-48C199ACDFA3}" dt="2025-10-20T22:42:41.083" v="585" actId="14100"/>
          <ac:spMkLst>
            <pc:docMk/>
            <pc:sldMk cId="2243246171" sldId="287"/>
            <ac:spMk id="7" creationId="{C37D882C-5F91-F960-12C7-44DD7BDB67E1}"/>
          </ac:spMkLst>
        </pc:spChg>
        <pc:spChg chg="add mod">
          <ac:chgData name="Tom McKenna" userId="62555d23-9f1c-42d3-810d-8d082fb6a321" providerId="ADAL" clId="{A4BF2209-01D1-4F7D-82A9-48C199ACDFA3}" dt="2025-10-20T22:43:36.925" v="694" actId="20577"/>
          <ac:spMkLst>
            <pc:docMk/>
            <pc:sldMk cId="2243246171" sldId="287"/>
            <ac:spMk id="8" creationId="{A7E7DC1D-ADC1-F57A-2780-CCFAF91EDE0D}"/>
          </ac:spMkLst>
        </pc:spChg>
        <pc:spChg chg="add mod">
          <ac:chgData name="Tom McKenna" userId="62555d23-9f1c-42d3-810d-8d082fb6a321" providerId="ADAL" clId="{A4BF2209-01D1-4F7D-82A9-48C199ACDFA3}" dt="2025-10-20T22:44:16.316" v="777" actId="20577"/>
          <ac:spMkLst>
            <pc:docMk/>
            <pc:sldMk cId="2243246171" sldId="287"/>
            <ac:spMk id="9" creationId="{1CEF9174-DF5F-F06E-8308-EBD4EF467221}"/>
          </ac:spMkLst>
        </pc:spChg>
      </pc:sldChg>
      <pc:sldChg chg="addSp modSp mod">
        <pc:chgData name="Tom McKenna" userId="62555d23-9f1c-42d3-810d-8d082fb6a321" providerId="ADAL" clId="{A4BF2209-01D1-4F7D-82A9-48C199ACDFA3}" dt="2025-10-20T23:28:40.653" v="2225" actId="2"/>
        <pc:sldMkLst>
          <pc:docMk/>
          <pc:sldMk cId="136896017" sldId="288"/>
        </pc:sldMkLst>
        <pc:spChg chg="add mod">
          <ac:chgData name="Tom McKenna" userId="62555d23-9f1c-42d3-810d-8d082fb6a321" providerId="ADAL" clId="{A4BF2209-01D1-4F7D-82A9-48C199ACDFA3}" dt="2025-10-20T22:45:27.237" v="899"/>
          <ac:spMkLst>
            <pc:docMk/>
            <pc:sldMk cId="136896017" sldId="288"/>
            <ac:spMk id="2" creationId="{94E88E97-80E4-282C-7A4C-8FC8EBBE41C0}"/>
          </ac:spMkLst>
        </pc:spChg>
        <pc:spChg chg="mod">
          <ac:chgData name="Tom McKenna" userId="62555d23-9f1c-42d3-810d-8d082fb6a321" providerId="ADAL" clId="{A4BF2209-01D1-4F7D-82A9-48C199ACDFA3}" dt="2025-10-20T23:28:39.067" v="2223" actId="2"/>
          <ac:spMkLst>
            <pc:docMk/>
            <pc:sldMk cId="136896017" sldId="288"/>
            <ac:spMk id="4" creationId="{731DD1D8-71C6-A1C2-7FD9-976FD92CC56E}"/>
          </ac:spMkLst>
        </pc:spChg>
        <pc:spChg chg="add mod">
          <ac:chgData name="Tom McKenna" userId="62555d23-9f1c-42d3-810d-8d082fb6a321" providerId="ADAL" clId="{A4BF2209-01D1-4F7D-82A9-48C199ACDFA3}" dt="2025-10-20T23:28:39.794" v="2224" actId="2"/>
          <ac:spMkLst>
            <pc:docMk/>
            <pc:sldMk cId="136896017" sldId="288"/>
            <ac:spMk id="5" creationId="{76A9B4B2-4B9F-1CD9-F9BE-DE5B84B9F59A}"/>
          </ac:spMkLst>
        </pc:spChg>
        <pc:spChg chg="add mod">
          <ac:chgData name="Tom McKenna" userId="62555d23-9f1c-42d3-810d-8d082fb6a321" providerId="ADAL" clId="{A4BF2209-01D1-4F7D-82A9-48C199ACDFA3}" dt="2025-10-20T22:47:36.268" v="1126" actId="20577"/>
          <ac:spMkLst>
            <pc:docMk/>
            <pc:sldMk cId="136896017" sldId="288"/>
            <ac:spMk id="6" creationId="{3417E781-DD1F-6E0C-2CEE-D4235E03F824}"/>
          </ac:spMkLst>
        </pc:spChg>
        <pc:spChg chg="add mod">
          <ac:chgData name="Tom McKenna" userId="62555d23-9f1c-42d3-810d-8d082fb6a321" providerId="ADAL" clId="{A4BF2209-01D1-4F7D-82A9-48C199ACDFA3}" dt="2025-10-20T22:47:27.767" v="1123" actId="20577"/>
          <ac:spMkLst>
            <pc:docMk/>
            <pc:sldMk cId="136896017" sldId="288"/>
            <ac:spMk id="7" creationId="{8134481F-2451-453F-BCF4-7A5247F91998}"/>
          </ac:spMkLst>
        </pc:spChg>
        <pc:spChg chg="add mod">
          <ac:chgData name="Tom McKenna" userId="62555d23-9f1c-42d3-810d-8d082fb6a321" providerId="ADAL" clId="{A4BF2209-01D1-4F7D-82A9-48C199ACDFA3}" dt="2025-10-20T22:49:00.521" v="1196" actId="20577"/>
          <ac:spMkLst>
            <pc:docMk/>
            <pc:sldMk cId="136896017" sldId="288"/>
            <ac:spMk id="8" creationId="{FD1120C2-D6A7-EA50-17C7-171D200DD67D}"/>
          </ac:spMkLst>
        </pc:spChg>
        <pc:spChg chg="add mod">
          <ac:chgData name="Tom McKenna" userId="62555d23-9f1c-42d3-810d-8d082fb6a321" providerId="ADAL" clId="{A4BF2209-01D1-4F7D-82A9-48C199ACDFA3}" dt="2025-10-20T22:49:36.533" v="1288" actId="20577"/>
          <ac:spMkLst>
            <pc:docMk/>
            <pc:sldMk cId="136896017" sldId="288"/>
            <ac:spMk id="9" creationId="{3605455E-935B-7A12-7B05-32692D088675}"/>
          </ac:spMkLst>
        </pc:spChg>
        <pc:spChg chg="add mod">
          <ac:chgData name="Tom McKenna" userId="62555d23-9f1c-42d3-810d-8d082fb6a321" providerId="ADAL" clId="{A4BF2209-01D1-4F7D-82A9-48C199ACDFA3}" dt="2025-10-20T23:28:40.653" v="2225" actId="2"/>
          <ac:spMkLst>
            <pc:docMk/>
            <pc:sldMk cId="136896017" sldId="288"/>
            <ac:spMk id="10" creationId="{E7FDC01A-632C-6534-02B6-B4ED2C46E8CA}"/>
          </ac:spMkLst>
        </pc:spChg>
      </pc:sldChg>
      <pc:sldChg chg="addSp delSp modSp mod">
        <pc:chgData name="Tom McKenna" userId="62555d23-9f1c-42d3-810d-8d082fb6a321" providerId="ADAL" clId="{A4BF2209-01D1-4F7D-82A9-48C199ACDFA3}" dt="2025-10-21T17:00:24.017" v="2999" actId="207"/>
        <pc:sldMkLst>
          <pc:docMk/>
          <pc:sldMk cId="3625426704" sldId="289"/>
        </pc:sldMkLst>
        <pc:spChg chg="add mod">
          <ac:chgData name="Tom McKenna" userId="62555d23-9f1c-42d3-810d-8d082fb6a321" providerId="ADAL" clId="{A4BF2209-01D1-4F7D-82A9-48C199ACDFA3}" dt="2025-10-20T23:28:42.396" v="2226" actId="2"/>
          <ac:spMkLst>
            <pc:docMk/>
            <pc:sldMk cId="3625426704" sldId="289"/>
            <ac:spMk id="2" creationId="{840C6DCB-252B-832F-5EE1-EC5054D82AF9}"/>
          </ac:spMkLst>
        </pc:spChg>
        <pc:spChg chg="mod">
          <ac:chgData name="Tom McKenna" userId="62555d23-9f1c-42d3-810d-8d082fb6a321" providerId="ADAL" clId="{A4BF2209-01D1-4F7D-82A9-48C199ACDFA3}" dt="2025-10-20T22:51:02.510" v="1445" actId="20577"/>
          <ac:spMkLst>
            <pc:docMk/>
            <pc:sldMk cId="3625426704" sldId="289"/>
            <ac:spMk id="4" creationId="{ACEF9361-C0D7-908F-4CD3-D36C99D1E1A7}"/>
          </ac:spMkLst>
        </pc:spChg>
        <pc:spChg chg="add mod">
          <ac:chgData name="Tom McKenna" userId="62555d23-9f1c-42d3-810d-8d082fb6a321" providerId="ADAL" clId="{A4BF2209-01D1-4F7D-82A9-48C199ACDFA3}" dt="2025-10-20T22:52:29.389" v="1640" actId="20577"/>
          <ac:spMkLst>
            <pc:docMk/>
            <pc:sldMk cId="3625426704" sldId="289"/>
            <ac:spMk id="5" creationId="{9AA3AE3D-C3F0-2C58-AF80-7257B7E38B15}"/>
          </ac:spMkLst>
        </pc:spChg>
        <pc:spChg chg="add mod">
          <ac:chgData name="Tom McKenna" userId="62555d23-9f1c-42d3-810d-8d082fb6a321" providerId="ADAL" clId="{A4BF2209-01D1-4F7D-82A9-48C199ACDFA3}" dt="2025-10-20T22:53:20.049" v="1739" actId="20577"/>
          <ac:spMkLst>
            <pc:docMk/>
            <pc:sldMk cId="3625426704" sldId="289"/>
            <ac:spMk id="6" creationId="{0D3E1E29-2762-AB4B-3B03-A06A3C2E08C7}"/>
          </ac:spMkLst>
        </pc:spChg>
        <pc:spChg chg="add mod">
          <ac:chgData name="Tom McKenna" userId="62555d23-9f1c-42d3-810d-8d082fb6a321" providerId="ADAL" clId="{A4BF2209-01D1-4F7D-82A9-48C199ACDFA3}" dt="2025-10-21T17:00:24.017" v="2999" actId="207"/>
          <ac:spMkLst>
            <pc:docMk/>
            <pc:sldMk cId="3625426704" sldId="289"/>
            <ac:spMk id="9" creationId="{B6E29B60-42CD-886C-497E-72DDF875D48C}"/>
          </ac:spMkLst>
        </pc:spChg>
        <pc:picChg chg="add del mod">
          <ac:chgData name="Tom McKenna" userId="62555d23-9f1c-42d3-810d-8d082fb6a321" providerId="ADAL" clId="{A4BF2209-01D1-4F7D-82A9-48C199ACDFA3}" dt="2025-10-20T23:07:40.106" v="2144" actId="478"/>
          <ac:picMkLst>
            <pc:docMk/>
            <pc:sldMk cId="3625426704" sldId="289"/>
            <ac:picMk id="8" creationId="{25B1489E-478D-4023-4BA8-15705800FD40}"/>
          </ac:picMkLst>
        </pc:picChg>
        <pc:picChg chg="add mod">
          <ac:chgData name="Tom McKenna" userId="62555d23-9f1c-42d3-810d-8d082fb6a321" providerId="ADAL" clId="{A4BF2209-01D1-4F7D-82A9-48C199ACDFA3}" dt="2025-10-21T16:59:27.204" v="2994" actId="1076"/>
          <ac:picMkLst>
            <pc:docMk/>
            <pc:sldMk cId="3625426704" sldId="289"/>
            <ac:picMk id="8" creationId="{6DA87D19-F4BB-6E8F-DF7F-60943989A413}"/>
          </ac:picMkLst>
        </pc:picChg>
        <pc:picChg chg="add del mod modCrop">
          <ac:chgData name="Tom McKenna" userId="62555d23-9f1c-42d3-810d-8d082fb6a321" providerId="ADAL" clId="{A4BF2209-01D1-4F7D-82A9-48C199ACDFA3}" dt="2025-10-21T16:58:55.221" v="2987" actId="478"/>
          <ac:picMkLst>
            <pc:docMk/>
            <pc:sldMk cId="3625426704" sldId="289"/>
            <ac:picMk id="10" creationId="{6FDF0319-4BA7-DAB3-84B3-BF34C6208BCA}"/>
          </ac:picMkLst>
        </pc:picChg>
      </pc:sldChg>
      <pc:sldChg chg="modSp mod">
        <pc:chgData name="Tom McKenna" userId="62555d23-9f1c-42d3-810d-8d082fb6a321" providerId="ADAL" clId="{A4BF2209-01D1-4F7D-82A9-48C199ACDFA3}" dt="2025-10-20T23:00:22.508" v="1853" actId="14100"/>
        <pc:sldMkLst>
          <pc:docMk/>
          <pc:sldMk cId="2536181052" sldId="290"/>
        </pc:sldMkLst>
        <pc:spChg chg="mod">
          <ac:chgData name="Tom McKenna" userId="62555d23-9f1c-42d3-810d-8d082fb6a321" providerId="ADAL" clId="{A4BF2209-01D1-4F7D-82A9-48C199ACDFA3}" dt="2025-10-20T23:00:22.508" v="1853" actId="14100"/>
          <ac:spMkLst>
            <pc:docMk/>
            <pc:sldMk cId="2536181052" sldId="290"/>
            <ac:spMk id="4" creationId="{832A1704-DB41-DC08-7D91-83D523F80488}"/>
          </ac:spMkLst>
        </pc:spChg>
        <pc:spChg chg="mod">
          <ac:chgData name="Tom McKenna" userId="62555d23-9f1c-42d3-810d-8d082fb6a321" providerId="ADAL" clId="{A4BF2209-01D1-4F7D-82A9-48C199ACDFA3}" dt="2025-10-20T23:00:17.375" v="1852" actId="14100"/>
          <ac:spMkLst>
            <pc:docMk/>
            <pc:sldMk cId="2536181052" sldId="290"/>
            <ac:spMk id="37" creationId="{159B14FE-AD30-CB22-D884-E90C954C652D}"/>
          </ac:spMkLst>
        </pc:spChg>
        <pc:spChg chg="mod">
          <ac:chgData name="Tom McKenna" userId="62555d23-9f1c-42d3-810d-8d082fb6a321" providerId="ADAL" clId="{A4BF2209-01D1-4F7D-82A9-48C199ACDFA3}" dt="2025-10-20T22:59:56.975" v="1847" actId="14100"/>
          <ac:spMkLst>
            <pc:docMk/>
            <pc:sldMk cId="2536181052" sldId="290"/>
            <ac:spMk id="44" creationId="{53237AEA-9752-BD27-91E2-E52242DB1A52}"/>
          </ac:spMkLst>
        </pc:spChg>
        <pc:spChg chg="mod">
          <ac:chgData name="Tom McKenna" userId="62555d23-9f1c-42d3-810d-8d082fb6a321" providerId="ADAL" clId="{A4BF2209-01D1-4F7D-82A9-48C199ACDFA3}" dt="2025-10-20T23:00:08.771" v="1850" actId="14100"/>
          <ac:spMkLst>
            <pc:docMk/>
            <pc:sldMk cId="2536181052" sldId="290"/>
            <ac:spMk id="45" creationId="{CCB82AA8-A8D8-648A-72DC-A895546CA979}"/>
          </ac:spMkLst>
        </pc:spChg>
        <pc:spChg chg="mod">
          <ac:chgData name="Tom McKenna" userId="62555d23-9f1c-42d3-810d-8d082fb6a321" providerId="ADAL" clId="{A4BF2209-01D1-4F7D-82A9-48C199ACDFA3}" dt="2025-10-20T23:00:13.330" v="1851" actId="14100"/>
          <ac:spMkLst>
            <pc:docMk/>
            <pc:sldMk cId="2536181052" sldId="290"/>
            <ac:spMk id="46" creationId="{1E279EEF-3F99-91F2-E68F-6AA740C618F4}"/>
          </ac:spMkLst>
        </pc:spChg>
        <pc:spChg chg="mod">
          <ac:chgData name="Tom McKenna" userId="62555d23-9f1c-42d3-810d-8d082fb6a321" providerId="ADAL" clId="{A4BF2209-01D1-4F7D-82A9-48C199ACDFA3}" dt="2025-10-20T23:00:00.427" v="1848" actId="14100"/>
          <ac:spMkLst>
            <pc:docMk/>
            <pc:sldMk cId="2536181052" sldId="290"/>
            <ac:spMk id="47" creationId="{EC288E34-D880-0CC9-F5FF-FBF33B11A6DD}"/>
          </ac:spMkLst>
        </pc:spChg>
        <pc:spChg chg="mod">
          <ac:chgData name="Tom McKenna" userId="62555d23-9f1c-42d3-810d-8d082fb6a321" providerId="ADAL" clId="{A4BF2209-01D1-4F7D-82A9-48C199ACDFA3}" dt="2025-10-20T23:00:04.153" v="1849" actId="14100"/>
          <ac:spMkLst>
            <pc:docMk/>
            <pc:sldMk cId="2536181052" sldId="290"/>
            <ac:spMk id="48" creationId="{155248F4-9676-C99B-BE16-CD0A197107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10/21/2025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dirty="0"/>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It is important to reiterate that there should be extreme caution in complex claims, claims for psychological conditions, overlapping claims, extended duration claims, etc. The tool should not be a replacement for the human rights duty to </a:t>
            </a:r>
            <a:r>
              <a:rPr lang="en-US"/>
              <a:t>accommodate obligations.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3287545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10/21/2025</a:t>
            </a:fld>
            <a:endParaRPr lang="en-US" dirty="0"/>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dirty="0"/>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mckenna@cupe.c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worksafebc.com/en/about-us/news-events/campaigns/create-return-to-work-plans-with-e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sz="5400" b="1" dirty="0"/>
              <a:t>Overview of the WorkSafeBC Return-to-Work Planning Tool</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p:txBody>
          <a:bodyPr/>
          <a:lstStyle/>
          <a:p>
            <a:r>
              <a:rPr lang="en-US" b="1" dirty="0"/>
              <a:t>Presentation to the BC Workers’ Compensation Advocacy Group </a:t>
            </a:r>
          </a:p>
          <a:p>
            <a:r>
              <a:rPr lang="en-US" sz="1600" b="1" dirty="0"/>
              <a:t>Tom McKenna CUPE National Health and Safety Representative &amp; WCB Advocacy</a:t>
            </a:r>
          </a:p>
          <a:p>
            <a:endParaRPr lang="en-US" dirty="0"/>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6462215" y="5255592"/>
            <a:ext cx="5247563" cy="1124735"/>
          </a:xfrm>
          <a:prstGeom prst="rect">
            <a:avLst/>
          </a:prstGeom>
        </p:spPr>
        <p:txBody>
          <a:bodyPr anchor="t">
            <a:normAutofit fontScale="77500" lnSpcReduction="20000"/>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r>
              <a:rPr lang="en-US" sz="1800" b="1" dirty="0">
                <a:solidFill>
                  <a:schemeClr val="bg1"/>
                </a:solidFill>
                <a:latin typeface="+mj-lt"/>
                <a:ea typeface="+mn-ea"/>
                <a:cs typeface="+mn-cs"/>
              </a:rPr>
              <a:t>November 04, 2025</a:t>
            </a:r>
          </a:p>
          <a:p>
            <a:pPr>
              <a:spcBef>
                <a:spcPts val="1000"/>
              </a:spcBef>
            </a:pPr>
            <a:r>
              <a:rPr lang="en-US" sz="1800" b="1" dirty="0">
                <a:solidFill>
                  <a:schemeClr val="bg1"/>
                </a:solidFill>
                <a:latin typeface="+mj-lt"/>
                <a:ea typeface="+mn-ea"/>
                <a:cs typeface="+mn-cs"/>
              </a:rPr>
              <a:t>Please see the accompanying document:</a:t>
            </a:r>
          </a:p>
          <a:p>
            <a:pPr>
              <a:spcBef>
                <a:spcPts val="1000"/>
              </a:spcBef>
            </a:pPr>
            <a:r>
              <a:rPr lang="en-US" sz="1800" dirty="0">
                <a:solidFill>
                  <a:schemeClr val="bg1"/>
                </a:solidFill>
                <a:latin typeface="+mj-lt"/>
                <a:ea typeface="+mn-ea"/>
                <a:cs typeface="+mn-cs"/>
              </a:rPr>
              <a:t>Return to Work Tool - WorkSafeBC - BC Federation of Labour WCAG presentation - Information Document to accompany PPT - 2025_11_04</a:t>
            </a:r>
          </a:p>
        </p:txBody>
      </p:sp>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1208" y="610362"/>
            <a:ext cx="6876288" cy="640080"/>
          </a:xfrm>
        </p:spPr>
        <p:txBody>
          <a:bodyPr>
            <a:normAutofit/>
          </a:bodyPr>
          <a:lstStyle/>
          <a:p>
            <a:r>
              <a:rPr lang="en-US" dirty="0">
                <a:latin typeface="+mn-lt"/>
                <a:cs typeface="Segoe UI Light" panose="020B0502040204020203" pitchFamily="34" charset="0"/>
              </a:rPr>
              <a:t>Questions?</a:t>
            </a:r>
          </a:p>
        </p:txBody>
      </p:sp>
      <p:sp>
        <p:nvSpPr>
          <p:cNvPr id="5" name="Tell Me Text" descr="Select the Tell Me button and type what you want to know.&#10;"/>
          <p:cNvSpPr>
            <a:spLocks noGrp="1"/>
          </p:cNvSpPr>
          <p:nvPr>
            <p:ph sz="half" idx="4294967295"/>
          </p:nvPr>
        </p:nvSpPr>
        <p:spPr>
          <a:xfrm>
            <a:off x="521208" y="2679617"/>
            <a:ext cx="7766738" cy="544904"/>
          </a:xfrm>
        </p:spPr>
        <p:txBody>
          <a:bodyPr>
            <a:no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Tom McKenna contact information: </a:t>
            </a:r>
            <a:r>
              <a:rPr lang="en-US" sz="2000" dirty="0">
                <a:solidFill>
                  <a:srgbClr val="0000FF"/>
                </a:solidFill>
                <a:cs typeface="Segoe UI Light" panose="020B0502040204020203" pitchFamily="34" charset="0"/>
                <a:hlinkClick r:id="rId3">
                  <a:extLst>
                    <a:ext uri="{A12FA001-AC4F-418D-AE19-62706E023703}">
                      <ahyp:hlinkClr xmlns:ahyp="http://schemas.microsoft.com/office/drawing/2018/hyperlinkcolor" val="tx"/>
                    </a:ext>
                  </a:extLst>
                </a:hlinkClick>
              </a:rPr>
              <a:t>tmckenna@cupe.ca</a:t>
            </a:r>
            <a:r>
              <a:rPr lang="en-US" sz="2000" dirty="0">
                <a:solidFill>
                  <a:srgbClr val="0000FF"/>
                </a:solidFill>
                <a:cs typeface="Segoe UI Light" panose="020B0502040204020203" pitchFamily="34" charset="0"/>
              </a:rPr>
              <a:t> </a:t>
            </a:r>
          </a:p>
        </p:txBody>
      </p:sp>
      <p:sp>
        <p:nvSpPr>
          <p:cNvPr id="25" name="Content Placeholder 4">
            <a:extLst>
              <a:ext uri="{FF2B5EF4-FFF2-40B4-BE49-F238E27FC236}">
                <a16:creationId xmlns:a16="http://schemas.microsoft.com/office/drawing/2014/main" id="{8E6C017A-BE5B-443C-B929-BF7D929C214F}"/>
              </a:ext>
            </a:extLst>
          </p:cNvPr>
          <p:cNvSpPr txBox="1">
            <a:spLocks/>
          </p:cNvSpPr>
          <p:nvPr/>
        </p:nvSpPr>
        <p:spPr>
          <a:xfrm>
            <a:off x="521207" y="3429000"/>
            <a:ext cx="10942911" cy="117370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2400"/>
              </a:spcBef>
              <a:spcAft>
                <a:spcPts val="0"/>
              </a:spcAft>
            </a:pPr>
            <a:r>
              <a:rPr lang="en-US" sz="2000" dirty="0">
                <a:latin typeface="Segoe UI Light" panose="020B0502040204020203" pitchFamily="34" charset="0"/>
                <a:cs typeface="Segoe UI Light" panose="020B0502040204020203" pitchFamily="34" charset="0"/>
              </a:rPr>
              <a:t>Need more information? </a:t>
            </a:r>
          </a:p>
          <a:p>
            <a:pPr>
              <a:lnSpc>
                <a:spcPct val="100000"/>
              </a:lnSpc>
              <a:spcBef>
                <a:spcPts val="2400"/>
              </a:spcBef>
              <a:spcAft>
                <a:spcPts val="0"/>
              </a:spcAft>
            </a:pPr>
            <a:r>
              <a:rPr lang="en-US" sz="2000" dirty="0">
                <a:latin typeface="Segoe UI Light" panose="020B0502040204020203" pitchFamily="34" charset="0"/>
                <a:cs typeface="Segoe UI Light" panose="020B0502040204020203" pitchFamily="34" charset="0"/>
              </a:rPr>
              <a:t>WorkSafeBC: </a:t>
            </a:r>
            <a:r>
              <a:rPr lang="en-US" sz="2000" dirty="0">
                <a:solidFill>
                  <a:srgbClr val="0000FF"/>
                </a:solidFill>
                <a:hlinkClick r:id="rId4">
                  <a:extLst>
                    <a:ext uri="{A12FA001-AC4F-418D-AE19-62706E023703}">
                      <ahyp:hlinkClr xmlns:ahyp="http://schemas.microsoft.com/office/drawing/2018/hyperlinkcolor" val="tx"/>
                    </a:ext>
                  </a:extLst>
                </a:hlinkClick>
              </a:rPr>
              <a:t>Create return-to-work plans with ease: Coming soon - WorkSafeBC</a:t>
            </a:r>
            <a:endParaRPr lang="en-US" sz="2000" dirty="0">
              <a:solidFill>
                <a:srgbClr val="0000FF"/>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515A-DE62-240D-C9B9-4DF7FE51C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D2718-D862-369B-8CB6-4D88021905C5}"/>
              </a:ext>
            </a:extLst>
          </p:cNvPr>
          <p:cNvSpPr>
            <a:spLocks noGrp="1"/>
          </p:cNvSpPr>
          <p:nvPr>
            <p:ph type="title"/>
          </p:nvPr>
        </p:nvSpPr>
        <p:spPr/>
        <p:txBody>
          <a:bodyPr/>
          <a:lstStyle/>
          <a:p>
            <a:r>
              <a:rPr lang="en-US" b="1" dirty="0">
                <a:latin typeface="+mn-lt"/>
              </a:rPr>
              <a:t>Table of Contents</a:t>
            </a:r>
          </a:p>
        </p:txBody>
      </p:sp>
      <p:sp>
        <p:nvSpPr>
          <p:cNvPr id="4" name="Text Placeholder 5" descr="2D Slides">
            <a:extLst>
              <a:ext uri="{FF2B5EF4-FFF2-40B4-BE49-F238E27FC236}">
                <a16:creationId xmlns:a16="http://schemas.microsoft.com/office/drawing/2014/main" id="{832A1704-DB41-DC08-7D91-83D523F80488}"/>
              </a:ext>
            </a:extLst>
          </p:cNvPr>
          <p:cNvSpPr txBox="1">
            <a:spLocks/>
          </p:cNvSpPr>
          <p:nvPr/>
        </p:nvSpPr>
        <p:spPr>
          <a:xfrm>
            <a:off x="797599" y="1282974"/>
            <a:ext cx="10454970" cy="365125"/>
          </a:xfrm>
          <a:prstGeom prst="rect">
            <a:avLst/>
          </a:prstGeom>
          <a:solidFill>
            <a:schemeClr val="accent2"/>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b="1" dirty="0"/>
              <a:t>I.  WHAT IS THE WORKSAFEBC RETURN-TO-WORK PLANNING TOOL</a:t>
            </a:r>
            <a:endParaRPr lang="en-US" sz="1800" b="1" dirty="0">
              <a:ea typeface="+mj-ea"/>
              <a:cs typeface="+mj-cs"/>
            </a:endParaRPr>
          </a:p>
        </p:txBody>
      </p:sp>
      <p:pic>
        <p:nvPicPr>
          <p:cNvPr id="3" name="Grid" descr="grid plane">
            <a:extLst>
              <a:ext uri="{FF2B5EF4-FFF2-40B4-BE49-F238E27FC236}">
                <a16:creationId xmlns:a16="http://schemas.microsoft.com/office/drawing/2014/main" id="{A1FEE22B-CE38-79AF-CC5A-92214D69AB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5827143" y="2570364"/>
            <a:ext cx="5896604" cy="3030452"/>
          </a:xfrm>
          <a:prstGeom prst="rect">
            <a:avLst/>
          </a:prstGeom>
        </p:spPr>
      </p:pic>
      <p:sp>
        <p:nvSpPr>
          <p:cNvPr id="37" name="Text Placeholder 5" descr="2D Slides">
            <a:extLst>
              <a:ext uri="{FF2B5EF4-FFF2-40B4-BE49-F238E27FC236}">
                <a16:creationId xmlns:a16="http://schemas.microsoft.com/office/drawing/2014/main" id="{159B14FE-AD30-CB22-D884-E90C954C652D}"/>
              </a:ext>
            </a:extLst>
          </p:cNvPr>
          <p:cNvSpPr txBox="1">
            <a:spLocks/>
          </p:cNvSpPr>
          <p:nvPr/>
        </p:nvSpPr>
        <p:spPr>
          <a:xfrm>
            <a:off x="797599" y="2014588"/>
            <a:ext cx="10454968" cy="365125"/>
          </a:xfrm>
          <a:prstGeom prst="rect">
            <a:avLst/>
          </a:prstGeom>
          <a:solidFill>
            <a:schemeClr val="accent1">
              <a:lumMod val="40000"/>
              <a:lumOff val="60000"/>
            </a:schemeClr>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II.  USING THE WORKSAFEBC RETURN TO WORK PLANNING TOOL</a:t>
            </a:r>
          </a:p>
        </p:txBody>
      </p:sp>
      <p:sp>
        <p:nvSpPr>
          <p:cNvPr id="44" name="Text Placeholder 5" descr="2D Slides">
            <a:extLst>
              <a:ext uri="{FF2B5EF4-FFF2-40B4-BE49-F238E27FC236}">
                <a16:creationId xmlns:a16="http://schemas.microsoft.com/office/drawing/2014/main" id="{53237AEA-9752-BD27-91E2-E52242DB1A52}"/>
              </a:ext>
            </a:extLst>
          </p:cNvPr>
          <p:cNvSpPr txBox="1">
            <a:spLocks/>
          </p:cNvSpPr>
          <p:nvPr/>
        </p:nvSpPr>
        <p:spPr>
          <a:xfrm>
            <a:off x="784746" y="4188843"/>
            <a:ext cx="10480672" cy="365125"/>
          </a:xfrm>
          <a:prstGeom prst="rect">
            <a:avLst/>
          </a:prstGeom>
          <a:solidFill>
            <a:schemeClr val="bg2">
              <a:lumMod val="75000"/>
            </a:schemeClr>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V.  IMPLICATIONS OF THE RETURN-TO-WORK PLANNING TOOL FOR UNIONS AND WORKERS </a:t>
            </a:r>
          </a:p>
        </p:txBody>
      </p:sp>
      <p:sp>
        <p:nvSpPr>
          <p:cNvPr id="45" name="Text Placeholder 5" descr="2D Slides">
            <a:extLst>
              <a:ext uri="{FF2B5EF4-FFF2-40B4-BE49-F238E27FC236}">
                <a16:creationId xmlns:a16="http://schemas.microsoft.com/office/drawing/2014/main" id="{CCB82AA8-A8D8-648A-72DC-A895546CA979}"/>
              </a:ext>
            </a:extLst>
          </p:cNvPr>
          <p:cNvSpPr txBox="1">
            <a:spLocks/>
          </p:cNvSpPr>
          <p:nvPr/>
        </p:nvSpPr>
        <p:spPr>
          <a:xfrm>
            <a:off x="784746" y="3476453"/>
            <a:ext cx="10467821" cy="365125"/>
          </a:xfrm>
          <a:prstGeom prst="rect">
            <a:avLst/>
          </a:prstGeom>
          <a:solidFill>
            <a:srgbClr val="FFFF00"/>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IV. UNADDRESSED ISSUES AND PROBLEMS ASSOCIATED WITH BILL 41</a:t>
            </a:r>
          </a:p>
        </p:txBody>
      </p:sp>
      <p:sp>
        <p:nvSpPr>
          <p:cNvPr id="46" name="Text Placeholder 5" descr="2D Slides">
            <a:extLst>
              <a:ext uri="{FF2B5EF4-FFF2-40B4-BE49-F238E27FC236}">
                <a16:creationId xmlns:a16="http://schemas.microsoft.com/office/drawing/2014/main" id="{1E279EEF-3F99-91F2-E68F-6AA740C618F4}"/>
              </a:ext>
            </a:extLst>
          </p:cNvPr>
          <p:cNvSpPr txBox="1">
            <a:spLocks/>
          </p:cNvSpPr>
          <p:nvPr/>
        </p:nvSpPr>
        <p:spPr>
          <a:xfrm>
            <a:off x="797598" y="2740337"/>
            <a:ext cx="10467820" cy="365125"/>
          </a:xfrm>
          <a:prstGeom prst="rect">
            <a:avLst/>
          </a:prstGeom>
          <a:solidFill>
            <a:srgbClr val="92D050"/>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III.  PROBLEMS AND ISSUES</a:t>
            </a:r>
          </a:p>
        </p:txBody>
      </p:sp>
      <p:sp>
        <p:nvSpPr>
          <p:cNvPr id="47" name="Text Placeholder 5" descr="2D Slides">
            <a:extLst>
              <a:ext uri="{FF2B5EF4-FFF2-40B4-BE49-F238E27FC236}">
                <a16:creationId xmlns:a16="http://schemas.microsoft.com/office/drawing/2014/main" id="{EC288E34-D880-0CC9-F5FF-FBF33B11A6DD}"/>
              </a:ext>
            </a:extLst>
          </p:cNvPr>
          <p:cNvSpPr txBox="1">
            <a:spLocks/>
          </p:cNvSpPr>
          <p:nvPr/>
        </p:nvSpPr>
        <p:spPr>
          <a:xfrm>
            <a:off x="784746" y="4924959"/>
            <a:ext cx="10480671" cy="365125"/>
          </a:xfrm>
          <a:prstGeom prst="rect">
            <a:avLst/>
          </a:prstGeom>
          <a:solidFill>
            <a:schemeClr val="accent6">
              <a:lumMod val="20000"/>
              <a:lumOff val="80000"/>
            </a:schemeClr>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VI.  POSSIBLE OPPORTUNITIES FOR UNIONS</a:t>
            </a:r>
          </a:p>
        </p:txBody>
      </p:sp>
      <p:sp>
        <p:nvSpPr>
          <p:cNvPr id="48" name="Text Placeholder 5" descr="2D Slides">
            <a:extLst>
              <a:ext uri="{FF2B5EF4-FFF2-40B4-BE49-F238E27FC236}">
                <a16:creationId xmlns:a16="http://schemas.microsoft.com/office/drawing/2014/main" id="{155248F4-9676-C99B-BE16-CD0A19710736}"/>
              </a:ext>
            </a:extLst>
          </p:cNvPr>
          <p:cNvSpPr txBox="1">
            <a:spLocks/>
          </p:cNvSpPr>
          <p:nvPr/>
        </p:nvSpPr>
        <p:spPr>
          <a:xfrm>
            <a:off x="784746" y="5661075"/>
            <a:ext cx="10480671" cy="365125"/>
          </a:xfrm>
          <a:prstGeom prst="rect">
            <a:avLst/>
          </a:prstGeom>
          <a:solidFill>
            <a:srgbClr val="00FFFF"/>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VII.  RECOMMENDATIONS FOR CHANGES TO THE RETURN-TO-WORK PLANNING TOOL</a:t>
            </a:r>
          </a:p>
        </p:txBody>
      </p:sp>
    </p:spTree>
    <p:extLst>
      <p:ext uri="{BB962C8B-B14F-4D97-AF65-F5344CB8AC3E}">
        <p14:creationId xmlns:p14="http://schemas.microsoft.com/office/powerpoint/2010/main" val="253618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06D9-783F-3337-7703-7F5554A9736A}"/>
            </a:ext>
          </a:extLst>
        </p:cNvPr>
        <p:cNvGrpSpPr/>
        <p:nvPr/>
      </p:nvGrpSpPr>
      <p:grpSpPr>
        <a:xfrm>
          <a:off x="0" y="0"/>
          <a:ext cx="0" cy="0"/>
          <a:chOff x="0" y="0"/>
          <a:chExt cx="0" cy="0"/>
        </a:xfrm>
      </p:grpSpPr>
      <p:sp>
        <p:nvSpPr>
          <p:cNvPr id="4" name="Text Placeholder 5" descr="2D Slides">
            <a:extLst>
              <a:ext uri="{FF2B5EF4-FFF2-40B4-BE49-F238E27FC236}">
                <a16:creationId xmlns:a16="http://schemas.microsoft.com/office/drawing/2014/main" id="{6A813F4E-6324-944F-5ED4-DAD0EF2FE075}"/>
              </a:ext>
            </a:extLst>
          </p:cNvPr>
          <p:cNvSpPr txBox="1">
            <a:spLocks/>
          </p:cNvSpPr>
          <p:nvPr/>
        </p:nvSpPr>
        <p:spPr>
          <a:xfrm>
            <a:off x="1382168" y="3343156"/>
            <a:ext cx="9979583"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is a tool and not the process to be used to comply with law and policy.</a:t>
            </a:r>
          </a:p>
        </p:txBody>
      </p:sp>
      <p:pic>
        <p:nvPicPr>
          <p:cNvPr id="3" name="Grid" descr="grid plane">
            <a:extLst>
              <a:ext uri="{FF2B5EF4-FFF2-40B4-BE49-F238E27FC236}">
                <a16:creationId xmlns:a16="http://schemas.microsoft.com/office/drawing/2014/main" id="{FCDC75F9-9894-8DB5-179F-8AF7ED880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5827143" y="2570364"/>
            <a:ext cx="5896604" cy="3030452"/>
          </a:xfrm>
          <a:prstGeom prst="rect">
            <a:avLst/>
          </a:prstGeom>
        </p:spPr>
      </p:pic>
      <p:sp>
        <p:nvSpPr>
          <p:cNvPr id="33" name="Text Placeholder 5" descr="2D Slides">
            <a:extLst>
              <a:ext uri="{FF2B5EF4-FFF2-40B4-BE49-F238E27FC236}">
                <a16:creationId xmlns:a16="http://schemas.microsoft.com/office/drawing/2014/main" id="{25A8AA75-F735-4364-64BC-24B8FC079E2D}"/>
              </a:ext>
            </a:extLst>
          </p:cNvPr>
          <p:cNvSpPr txBox="1">
            <a:spLocks noGrp="1"/>
          </p:cNvSpPr>
          <p:nvPr>
            <p:ph type="title"/>
          </p:nvPr>
        </p:nvSpPr>
        <p:spPr>
          <a:xfrm>
            <a:off x="604838" y="449263"/>
            <a:ext cx="10982325" cy="396657"/>
          </a:xfrm>
          <a:prstGeom prst="rect">
            <a:avLst/>
          </a:prstGeom>
          <a:solidFill>
            <a:schemeClr val="accent2"/>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b="1" dirty="0"/>
              <a:t>I.  WHAT IS THE WORKSAFEBC RETURN-TO-WORK PLANNING TOOL</a:t>
            </a:r>
            <a:endParaRPr lang="en-US" sz="1800" b="1" dirty="0">
              <a:latin typeface="+mj-lt"/>
              <a:ea typeface="+mj-ea"/>
              <a:cs typeface="+mj-cs"/>
            </a:endParaRPr>
          </a:p>
        </p:txBody>
      </p:sp>
      <p:sp>
        <p:nvSpPr>
          <p:cNvPr id="2" name="Text Placeholder 5" descr="2D Slides">
            <a:extLst>
              <a:ext uri="{FF2B5EF4-FFF2-40B4-BE49-F238E27FC236}">
                <a16:creationId xmlns:a16="http://schemas.microsoft.com/office/drawing/2014/main" id="{0119B3AD-17C7-65D9-4AAE-9A530E691C6D}"/>
              </a:ext>
            </a:extLst>
          </p:cNvPr>
          <p:cNvSpPr txBox="1">
            <a:spLocks/>
          </p:cNvSpPr>
          <p:nvPr/>
        </p:nvSpPr>
        <p:spPr>
          <a:xfrm>
            <a:off x="1382168" y="2744995"/>
            <a:ext cx="9979583"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does not replace law and policy e.g. Section 154 of the Workers Compensation Act.</a:t>
            </a:r>
          </a:p>
        </p:txBody>
      </p:sp>
      <p:sp>
        <p:nvSpPr>
          <p:cNvPr id="34" name="Text Placeholder 5" descr="2D Slides">
            <a:extLst>
              <a:ext uri="{FF2B5EF4-FFF2-40B4-BE49-F238E27FC236}">
                <a16:creationId xmlns:a16="http://schemas.microsoft.com/office/drawing/2014/main" id="{D740A283-2A4B-BF39-43F9-CA12E83A6931}"/>
              </a:ext>
            </a:extLst>
          </p:cNvPr>
          <p:cNvSpPr txBox="1">
            <a:spLocks/>
          </p:cNvSpPr>
          <p:nvPr/>
        </p:nvSpPr>
        <p:spPr>
          <a:xfrm>
            <a:off x="1382171" y="1381974"/>
            <a:ext cx="9979583"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CA" sz="1800" dirty="0">
                <a:latin typeface="+mj-lt"/>
              </a:rPr>
              <a:t>Online, voluntary, return-to-work planning tool that began in 2025 to augment law and policy. </a:t>
            </a:r>
            <a:endParaRPr lang="en-US" sz="1800" dirty="0">
              <a:latin typeface="+mj-lt"/>
              <a:ea typeface="+mj-ea"/>
              <a:cs typeface="+mj-cs"/>
            </a:endParaRPr>
          </a:p>
        </p:txBody>
      </p:sp>
      <p:sp>
        <p:nvSpPr>
          <p:cNvPr id="35" name="Text Placeholder 5" descr="2D Slides">
            <a:extLst>
              <a:ext uri="{FF2B5EF4-FFF2-40B4-BE49-F238E27FC236}">
                <a16:creationId xmlns:a16="http://schemas.microsoft.com/office/drawing/2014/main" id="{98B23BA4-968E-0D9F-FF67-5D724A1CF41B}"/>
              </a:ext>
            </a:extLst>
          </p:cNvPr>
          <p:cNvSpPr txBox="1">
            <a:spLocks/>
          </p:cNvSpPr>
          <p:nvPr/>
        </p:nvSpPr>
        <p:spPr>
          <a:xfrm>
            <a:off x="1382168" y="2205239"/>
            <a:ext cx="9979583"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CA" sz="1800" dirty="0">
                <a:latin typeface="+mj-lt"/>
              </a:rPr>
              <a:t>Used to assist workers and employers in the return-to-work process, upload documents, modify return-to-work offers, and show that both parties are cooperating in the process.</a:t>
            </a:r>
            <a:endParaRPr lang="en-US" sz="1800" dirty="0">
              <a:latin typeface="+mj-lt"/>
              <a:ea typeface="+mj-ea"/>
              <a:cs typeface="+mj-cs"/>
            </a:endParaRPr>
          </a:p>
        </p:txBody>
      </p:sp>
      <p:sp>
        <p:nvSpPr>
          <p:cNvPr id="38" name="Text Placeholder 5" descr="2D Slides">
            <a:extLst>
              <a:ext uri="{FF2B5EF4-FFF2-40B4-BE49-F238E27FC236}">
                <a16:creationId xmlns:a16="http://schemas.microsoft.com/office/drawing/2014/main" id="{5492DB19-1299-2694-546D-C6E9C03D895A}"/>
              </a:ext>
            </a:extLst>
          </p:cNvPr>
          <p:cNvSpPr txBox="1">
            <a:spLocks/>
          </p:cNvSpPr>
          <p:nvPr/>
        </p:nvSpPr>
        <p:spPr>
          <a:xfrm>
            <a:off x="1382168" y="3941317"/>
            <a:ext cx="9979583"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a:t>
            </a:r>
            <a:r>
              <a:rPr lang="en-US" sz="1800">
                <a:latin typeface="+mj-lt"/>
                <a:ea typeface="+mj-ea"/>
                <a:cs typeface="+mj-cs"/>
              </a:rPr>
              <a:t>is claim </a:t>
            </a:r>
            <a:r>
              <a:rPr lang="en-US" sz="1800" dirty="0">
                <a:latin typeface="+mj-lt"/>
                <a:ea typeface="+mj-ea"/>
                <a:cs typeface="+mj-cs"/>
              </a:rPr>
              <a:t>number specific and be used for multiple claims simultaneously.</a:t>
            </a:r>
          </a:p>
        </p:txBody>
      </p:sp>
      <p:pic>
        <p:nvPicPr>
          <p:cNvPr id="5" name="Picture 4">
            <a:extLst>
              <a:ext uri="{FF2B5EF4-FFF2-40B4-BE49-F238E27FC236}">
                <a16:creationId xmlns:a16="http://schemas.microsoft.com/office/drawing/2014/main" id="{F5B089DC-0BB9-ABF1-2F72-FC7F2945D96D}"/>
              </a:ext>
            </a:extLst>
          </p:cNvPr>
          <p:cNvPicPr>
            <a:picLocks noChangeAspect="1"/>
          </p:cNvPicPr>
          <p:nvPr/>
        </p:nvPicPr>
        <p:blipFill>
          <a:blip r:embed="rId3"/>
          <a:stretch>
            <a:fillRect/>
          </a:stretch>
        </p:blipFill>
        <p:spPr>
          <a:xfrm>
            <a:off x="8850218" y="3471543"/>
            <a:ext cx="2989205" cy="3079382"/>
          </a:xfrm>
          <a:prstGeom prst="rect">
            <a:avLst/>
          </a:prstGeom>
        </p:spPr>
      </p:pic>
      <p:sp>
        <p:nvSpPr>
          <p:cNvPr id="6" name="Text Placeholder 5" descr="2D Slides">
            <a:extLst>
              <a:ext uri="{FF2B5EF4-FFF2-40B4-BE49-F238E27FC236}">
                <a16:creationId xmlns:a16="http://schemas.microsoft.com/office/drawing/2014/main" id="{53A2C846-6E0A-1A6F-6DD0-07905D7D47C6}"/>
              </a:ext>
            </a:extLst>
          </p:cNvPr>
          <p:cNvSpPr txBox="1">
            <a:spLocks/>
          </p:cNvSpPr>
          <p:nvPr/>
        </p:nvSpPr>
        <p:spPr>
          <a:xfrm>
            <a:off x="1382168" y="4820815"/>
            <a:ext cx="7243217"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The tool is meant for non-complex and non serious claims and may be difficult to navigate for inexperienced claimants and employers.</a:t>
            </a:r>
          </a:p>
        </p:txBody>
      </p:sp>
      <p:sp>
        <p:nvSpPr>
          <p:cNvPr id="8" name="Text Placeholder 5" descr="2D Slides">
            <a:extLst>
              <a:ext uri="{FF2B5EF4-FFF2-40B4-BE49-F238E27FC236}">
                <a16:creationId xmlns:a16="http://schemas.microsoft.com/office/drawing/2014/main" id="{651385AB-F288-0024-D429-C3133239E61A}"/>
              </a:ext>
            </a:extLst>
          </p:cNvPr>
          <p:cNvSpPr txBox="1">
            <a:spLocks/>
          </p:cNvSpPr>
          <p:nvPr/>
        </p:nvSpPr>
        <p:spPr>
          <a:xfrm>
            <a:off x="1385426" y="5882877"/>
            <a:ext cx="7352375"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This presentation does not address the proposed new legislation allowing for 27 weeks of unpaid leave in a 12 month period for long term serious medical conditions, catastrophic illnesses or injuries etc.  </a:t>
            </a:r>
          </a:p>
        </p:txBody>
      </p:sp>
    </p:spTree>
    <p:extLst>
      <p:ext uri="{BB962C8B-B14F-4D97-AF65-F5344CB8AC3E}">
        <p14:creationId xmlns:p14="http://schemas.microsoft.com/office/powerpoint/2010/main" val="218831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E256-D0A7-CC38-7C45-BFB2E63BCEF5}"/>
            </a:ext>
          </a:extLst>
        </p:cNvPr>
        <p:cNvGrpSpPr/>
        <p:nvPr/>
      </p:nvGrpSpPr>
      <p:grpSpPr>
        <a:xfrm>
          <a:off x="0" y="0"/>
          <a:ext cx="0" cy="0"/>
          <a:chOff x="0" y="0"/>
          <a:chExt cx="0" cy="0"/>
        </a:xfrm>
      </p:grpSpPr>
      <p:pic>
        <p:nvPicPr>
          <p:cNvPr id="3" name="Grid" descr="grid plane">
            <a:extLst>
              <a:ext uri="{FF2B5EF4-FFF2-40B4-BE49-F238E27FC236}">
                <a16:creationId xmlns:a16="http://schemas.microsoft.com/office/drawing/2014/main" id="{8D9B0BEE-1E28-2A44-6DCE-98E9563A16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5827143" y="2570364"/>
            <a:ext cx="5896604" cy="3030452"/>
          </a:xfrm>
          <a:prstGeom prst="rect">
            <a:avLst/>
          </a:prstGeom>
        </p:spPr>
      </p:pic>
      <p:sp>
        <p:nvSpPr>
          <p:cNvPr id="33" name="Text Placeholder 5" descr="2D Slides">
            <a:extLst>
              <a:ext uri="{FF2B5EF4-FFF2-40B4-BE49-F238E27FC236}">
                <a16:creationId xmlns:a16="http://schemas.microsoft.com/office/drawing/2014/main" id="{BF202616-AB4D-B334-5F1E-3AB7B7A9BE5D}"/>
              </a:ext>
            </a:extLst>
          </p:cNvPr>
          <p:cNvSpPr txBox="1">
            <a:spLocks noGrp="1"/>
          </p:cNvSpPr>
          <p:nvPr>
            <p:ph type="title"/>
          </p:nvPr>
        </p:nvSpPr>
        <p:spPr>
          <a:xfrm>
            <a:off x="604838" y="449263"/>
            <a:ext cx="10982325" cy="396657"/>
          </a:xfrm>
          <a:prstGeom prst="rect">
            <a:avLst/>
          </a:prstGeom>
          <a:solidFill>
            <a:schemeClr val="accent1">
              <a:lumMod val="40000"/>
              <a:lumOff val="60000"/>
            </a:schemeClr>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II.  USING THE WORKSAFEBC RETURN TO WORK PLANNING TOOL</a:t>
            </a:r>
          </a:p>
        </p:txBody>
      </p:sp>
      <p:sp>
        <p:nvSpPr>
          <p:cNvPr id="2" name="Text Placeholder 5" descr="2D Slides">
            <a:extLst>
              <a:ext uri="{FF2B5EF4-FFF2-40B4-BE49-F238E27FC236}">
                <a16:creationId xmlns:a16="http://schemas.microsoft.com/office/drawing/2014/main" id="{31C41663-FA3C-64F8-E019-78B2AC147318}"/>
              </a:ext>
            </a:extLst>
          </p:cNvPr>
          <p:cNvSpPr txBox="1">
            <a:spLocks/>
          </p:cNvSpPr>
          <p:nvPr/>
        </p:nvSpPr>
        <p:spPr>
          <a:xfrm>
            <a:off x="1382178" y="4247062"/>
            <a:ext cx="981581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This tool is not easy to use for workers or smaller employers unfamiliar with WorkSafeBC claims.</a:t>
            </a:r>
          </a:p>
        </p:txBody>
      </p:sp>
      <p:sp>
        <p:nvSpPr>
          <p:cNvPr id="34" name="Text Placeholder 5" descr="2D Slides">
            <a:extLst>
              <a:ext uri="{FF2B5EF4-FFF2-40B4-BE49-F238E27FC236}">
                <a16:creationId xmlns:a16="http://schemas.microsoft.com/office/drawing/2014/main" id="{E9B5DAE6-0C1A-2DBB-B59C-CA392E151306}"/>
              </a:ext>
            </a:extLst>
          </p:cNvPr>
          <p:cNvSpPr txBox="1">
            <a:spLocks/>
          </p:cNvSpPr>
          <p:nvPr/>
        </p:nvSpPr>
        <p:spPr>
          <a:xfrm>
            <a:off x="1392756" y="3688163"/>
            <a:ext cx="981581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May be difficult for workers with ESL or literacy issues.</a:t>
            </a:r>
          </a:p>
        </p:txBody>
      </p:sp>
      <p:sp>
        <p:nvSpPr>
          <p:cNvPr id="35" name="Text Placeholder 5" descr="2D Slides">
            <a:extLst>
              <a:ext uri="{FF2B5EF4-FFF2-40B4-BE49-F238E27FC236}">
                <a16:creationId xmlns:a16="http://schemas.microsoft.com/office/drawing/2014/main" id="{6EECC0EF-D7C8-4C8B-1367-62E6BFBF0AA6}"/>
              </a:ext>
            </a:extLst>
          </p:cNvPr>
          <p:cNvSpPr txBox="1">
            <a:spLocks/>
          </p:cNvSpPr>
          <p:nvPr/>
        </p:nvSpPr>
        <p:spPr>
          <a:xfrm>
            <a:off x="1382178" y="2570363"/>
            <a:ext cx="981581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Will be difficult for workers with uncertain diagnoses or conditions.</a:t>
            </a:r>
          </a:p>
        </p:txBody>
      </p:sp>
      <p:sp>
        <p:nvSpPr>
          <p:cNvPr id="36" name="Text Placeholder 5" descr="2D Slides">
            <a:extLst>
              <a:ext uri="{FF2B5EF4-FFF2-40B4-BE49-F238E27FC236}">
                <a16:creationId xmlns:a16="http://schemas.microsoft.com/office/drawing/2014/main" id="{E0E6F157-080C-FB02-797A-AAC9A2C6535A}"/>
              </a:ext>
            </a:extLst>
          </p:cNvPr>
          <p:cNvSpPr txBox="1">
            <a:spLocks/>
          </p:cNvSpPr>
          <p:nvPr/>
        </p:nvSpPr>
        <p:spPr>
          <a:xfrm>
            <a:off x="1382178" y="3129263"/>
            <a:ext cx="981581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Will be difficult for workers with changing limitations and capabilities / abilities.</a:t>
            </a:r>
          </a:p>
        </p:txBody>
      </p:sp>
      <p:sp>
        <p:nvSpPr>
          <p:cNvPr id="37" name="Text Placeholder 5" descr="2D Slides">
            <a:extLst>
              <a:ext uri="{FF2B5EF4-FFF2-40B4-BE49-F238E27FC236}">
                <a16:creationId xmlns:a16="http://schemas.microsoft.com/office/drawing/2014/main" id="{D12F6C2E-90A3-E34D-3D92-088CA20509AE}"/>
              </a:ext>
            </a:extLst>
          </p:cNvPr>
          <p:cNvSpPr txBox="1">
            <a:spLocks/>
          </p:cNvSpPr>
          <p:nvPr/>
        </p:nvSpPr>
        <p:spPr>
          <a:xfrm>
            <a:off x="1382178" y="1452563"/>
            <a:ext cx="981581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Workers must have both a claim number and have an online account to use the new tool.</a:t>
            </a:r>
          </a:p>
        </p:txBody>
      </p:sp>
      <p:sp>
        <p:nvSpPr>
          <p:cNvPr id="38" name="Text Placeholder 5" descr="2D Slides">
            <a:extLst>
              <a:ext uri="{FF2B5EF4-FFF2-40B4-BE49-F238E27FC236}">
                <a16:creationId xmlns:a16="http://schemas.microsoft.com/office/drawing/2014/main" id="{64CD04E9-BDD9-5379-AAB5-DD21F9448C51}"/>
              </a:ext>
            </a:extLst>
          </p:cNvPr>
          <p:cNvSpPr txBox="1">
            <a:spLocks/>
          </p:cNvSpPr>
          <p:nvPr/>
        </p:nvSpPr>
        <p:spPr>
          <a:xfrm>
            <a:off x="1382178" y="2011463"/>
            <a:ext cx="981581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Employers must have a return-to-work plan in the online system to use the new tool.</a:t>
            </a:r>
          </a:p>
        </p:txBody>
      </p:sp>
    </p:spTree>
    <p:extLst>
      <p:ext uri="{BB962C8B-B14F-4D97-AF65-F5344CB8AC3E}">
        <p14:creationId xmlns:p14="http://schemas.microsoft.com/office/powerpoint/2010/main" val="198201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F438-FD84-B1E6-85F6-FB6503B8A317}"/>
            </a:ext>
          </a:extLst>
        </p:cNvPr>
        <p:cNvGrpSpPr/>
        <p:nvPr/>
      </p:nvGrpSpPr>
      <p:grpSpPr>
        <a:xfrm>
          <a:off x="0" y="0"/>
          <a:ext cx="0" cy="0"/>
          <a:chOff x="0" y="0"/>
          <a:chExt cx="0" cy="0"/>
        </a:xfrm>
      </p:grpSpPr>
      <p:sp>
        <p:nvSpPr>
          <p:cNvPr id="4" name="Text Placeholder 5" descr="2D Slides">
            <a:extLst>
              <a:ext uri="{FF2B5EF4-FFF2-40B4-BE49-F238E27FC236}">
                <a16:creationId xmlns:a16="http://schemas.microsoft.com/office/drawing/2014/main" id="{FF166AE8-2AF7-1DB4-4C74-A7212CDCA1E1}"/>
              </a:ext>
            </a:extLst>
          </p:cNvPr>
          <p:cNvSpPr txBox="1">
            <a:spLocks/>
          </p:cNvSpPr>
          <p:nvPr/>
        </p:nvSpPr>
        <p:spPr>
          <a:xfrm>
            <a:off x="1382178" y="1452563"/>
            <a:ext cx="9795338"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The worker is expected to self-identify their capabilities, not the medical practitioner. </a:t>
            </a:r>
          </a:p>
        </p:txBody>
      </p:sp>
      <p:pic>
        <p:nvPicPr>
          <p:cNvPr id="3" name="Grid" descr="grid plane">
            <a:extLst>
              <a:ext uri="{FF2B5EF4-FFF2-40B4-BE49-F238E27FC236}">
                <a16:creationId xmlns:a16="http://schemas.microsoft.com/office/drawing/2014/main" id="{2B27EA68-3609-9C12-F569-431161D9F3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5827143" y="2570364"/>
            <a:ext cx="5896604" cy="3030452"/>
          </a:xfrm>
          <a:prstGeom prst="rect">
            <a:avLst/>
          </a:prstGeom>
        </p:spPr>
      </p:pic>
      <p:sp>
        <p:nvSpPr>
          <p:cNvPr id="35" name="Text Placeholder 5" descr="2D Slides">
            <a:extLst>
              <a:ext uri="{FF2B5EF4-FFF2-40B4-BE49-F238E27FC236}">
                <a16:creationId xmlns:a16="http://schemas.microsoft.com/office/drawing/2014/main" id="{6FC3705F-9EAD-4F89-6D8F-FA99B0DFDA76}"/>
              </a:ext>
            </a:extLst>
          </p:cNvPr>
          <p:cNvSpPr txBox="1">
            <a:spLocks noGrp="1"/>
          </p:cNvSpPr>
          <p:nvPr>
            <p:ph type="title"/>
          </p:nvPr>
        </p:nvSpPr>
        <p:spPr>
          <a:xfrm>
            <a:off x="604838" y="449263"/>
            <a:ext cx="10982325" cy="396657"/>
          </a:xfrm>
          <a:prstGeom prst="rect">
            <a:avLst/>
          </a:prstGeom>
          <a:solidFill>
            <a:srgbClr val="92D050"/>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III.  PROBLEMS AND ISSUES</a:t>
            </a:r>
          </a:p>
        </p:txBody>
      </p:sp>
      <p:sp>
        <p:nvSpPr>
          <p:cNvPr id="2" name="Text Placeholder 5" descr="2D Slides">
            <a:extLst>
              <a:ext uri="{FF2B5EF4-FFF2-40B4-BE49-F238E27FC236}">
                <a16:creationId xmlns:a16="http://schemas.microsoft.com/office/drawing/2014/main" id="{1C2994B7-88F2-9701-64A2-066AC76AA927}"/>
              </a:ext>
            </a:extLst>
          </p:cNvPr>
          <p:cNvSpPr txBox="1">
            <a:spLocks/>
          </p:cNvSpPr>
          <p:nvPr/>
        </p:nvSpPr>
        <p:spPr>
          <a:xfrm>
            <a:off x="1382178" y="2011463"/>
            <a:ext cx="9795338"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Medical information - such as nature of the condition or limitations – is not considered. </a:t>
            </a:r>
          </a:p>
        </p:txBody>
      </p:sp>
      <p:sp>
        <p:nvSpPr>
          <p:cNvPr id="33" name="Text Placeholder 5" descr="2D Slides">
            <a:extLst>
              <a:ext uri="{FF2B5EF4-FFF2-40B4-BE49-F238E27FC236}">
                <a16:creationId xmlns:a16="http://schemas.microsoft.com/office/drawing/2014/main" id="{44822ACF-BA77-5B3A-19CB-1A8A821DB1B7}"/>
              </a:ext>
            </a:extLst>
          </p:cNvPr>
          <p:cNvSpPr txBox="1">
            <a:spLocks/>
          </p:cNvSpPr>
          <p:nvPr/>
        </p:nvSpPr>
        <p:spPr>
          <a:xfrm>
            <a:off x="1382178" y="2570363"/>
            <a:ext cx="9795338"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The presence of ongoing symptoms is expected and is not a rationale for refusing to cooperate. </a:t>
            </a:r>
          </a:p>
        </p:txBody>
      </p:sp>
      <p:sp>
        <p:nvSpPr>
          <p:cNvPr id="34" name="Text Placeholder 5" descr="2D Slides">
            <a:extLst>
              <a:ext uri="{FF2B5EF4-FFF2-40B4-BE49-F238E27FC236}">
                <a16:creationId xmlns:a16="http://schemas.microsoft.com/office/drawing/2014/main" id="{EC6B51AF-48C5-421D-3D73-02B040D09A28}"/>
              </a:ext>
            </a:extLst>
          </p:cNvPr>
          <p:cNvSpPr txBox="1">
            <a:spLocks/>
          </p:cNvSpPr>
          <p:nvPr/>
        </p:nvSpPr>
        <p:spPr>
          <a:xfrm>
            <a:off x="1382178" y="3129263"/>
            <a:ext cx="9795338"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There is inconsistent direction for complex claims such as psychological injuries. </a:t>
            </a:r>
          </a:p>
        </p:txBody>
      </p:sp>
      <p:sp>
        <p:nvSpPr>
          <p:cNvPr id="36" name="Text Placeholder 5" descr="2D Slides">
            <a:extLst>
              <a:ext uri="{FF2B5EF4-FFF2-40B4-BE49-F238E27FC236}">
                <a16:creationId xmlns:a16="http://schemas.microsoft.com/office/drawing/2014/main" id="{F015300C-B838-F147-EE0F-9AC68B39FE10}"/>
              </a:ext>
            </a:extLst>
          </p:cNvPr>
          <p:cNvSpPr txBox="1">
            <a:spLocks/>
          </p:cNvSpPr>
          <p:nvPr/>
        </p:nvSpPr>
        <p:spPr>
          <a:xfrm>
            <a:off x="1382178" y="3688163"/>
            <a:ext cx="9795338"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does not sufficiently include references to duty to accommodate under human rights. </a:t>
            </a:r>
          </a:p>
        </p:txBody>
      </p:sp>
      <p:sp>
        <p:nvSpPr>
          <p:cNvPr id="5" name="Text Placeholder 5" descr="2D Slides">
            <a:extLst>
              <a:ext uri="{FF2B5EF4-FFF2-40B4-BE49-F238E27FC236}">
                <a16:creationId xmlns:a16="http://schemas.microsoft.com/office/drawing/2014/main" id="{53530E3A-CF67-5F8D-0852-646F1227FA27}"/>
              </a:ext>
            </a:extLst>
          </p:cNvPr>
          <p:cNvSpPr txBox="1">
            <a:spLocks/>
          </p:cNvSpPr>
          <p:nvPr/>
        </p:nvSpPr>
        <p:spPr>
          <a:xfrm>
            <a:off x="1382178" y="4195404"/>
            <a:ext cx="9795338"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Will the contents of the tool be part of a Disclosure file in an appeal? </a:t>
            </a:r>
          </a:p>
        </p:txBody>
      </p:sp>
    </p:spTree>
    <p:extLst>
      <p:ext uri="{BB962C8B-B14F-4D97-AF65-F5344CB8AC3E}">
        <p14:creationId xmlns:p14="http://schemas.microsoft.com/office/powerpoint/2010/main" val="312624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C5020-771E-68A6-CF4C-673B2554E02B}"/>
            </a:ext>
          </a:extLst>
        </p:cNvPr>
        <p:cNvGrpSpPr/>
        <p:nvPr/>
      </p:nvGrpSpPr>
      <p:grpSpPr>
        <a:xfrm>
          <a:off x="0" y="0"/>
          <a:ext cx="0" cy="0"/>
          <a:chOff x="0" y="0"/>
          <a:chExt cx="0" cy="0"/>
        </a:xfrm>
      </p:grpSpPr>
      <p:sp>
        <p:nvSpPr>
          <p:cNvPr id="4" name="Text Placeholder 5" descr="2D Slides">
            <a:extLst>
              <a:ext uri="{FF2B5EF4-FFF2-40B4-BE49-F238E27FC236}">
                <a16:creationId xmlns:a16="http://schemas.microsoft.com/office/drawing/2014/main" id="{7B521FE4-2577-120E-C483-B2CCDC3E353A}"/>
              </a:ext>
            </a:extLst>
          </p:cNvPr>
          <p:cNvSpPr txBox="1">
            <a:spLocks/>
          </p:cNvSpPr>
          <p:nvPr/>
        </p:nvSpPr>
        <p:spPr>
          <a:xfrm>
            <a:off x="604838" y="3720465"/>
            <a:ext cx="9986407"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fontAlgn="base" hangingPunct="0">
              <a:buFont typeface="Wingdings" panose="05000000000000000000" pitchFamily="2" charset="2"/>
              <a:buChar char="Ø"/>
            </a:pPr>
            <a:r>
              <a:rPr lang="en-CA" sz="1800" dirty="0">
                <a:latin typeface="+mj-lt"/>
              </a:rPr>
              <a:t>Remember Slide 3? There are many other problems and issues to be aware of:</a:t>
            </a:r>
          </a:p>
          <a:p>
            <a:pPr marL="0" lvl="0" indent="0" eaLnBrk="0" fontAlgn="base" hangingPunct="0">
              <a:buNone/>
            </a:pPr>
            <a:r>
              <a:rPr lang="en-CA" sz="1800" dirty="0">
                <a:latin typeface="+mj-lt"/>
              </a:rPr>
              <a:t>Delayed or no diagnosis and treatment. Changing diagnoses, limitations, restrictions, and capabilities. Employers are increasingly referring workers to Independent Medical Exams. </a:t>
            </a:r>
            <a:r>
              <a:rPr lang="en-US" sz="1800" dirty="0">
                <a:latin typeface="+mj-lt"/>
              </a:rPr>
              <a:t>Restrictions that turn into limitations. </a:t>
            </a:r>
            <a:r>
              <a:rPr lang="en-CA" sz="1800" dirty="0">
                <a:latin typeface="+mj-lt"/>
              </a:rPr>
              <a:t>Chronic conditions. Intermittent disabilities. Psychological injuries. Literacy and numeracy issues. How is “suitable” defined? Outdated Job Descriptions and Job Duties lists. Injuries arising from return-to-work programs. New related or unrelated claim decisions, etc. What is the role of Prevention Services in returning workers where there are unaddressed hazards that gave rise to the claim? Risk Assessments not conducted or that did not identify all hazards and barriers to return to work. Timing of the return-to-work e.g. before a vacation. </a:t>
            </a:r>
            <a:r>
              <a:rPr lang="en-US" sz="1800" dirty="0">
                <a:latin typeface="+mj-lt"/>
              </a:rPr>
              <a:t>What occurs in claim Reopenings? How is privacy managed e.g. diagnoses? How does this impact non-culpable discharge?</a:t>
            </a:r>
            <a:endParaRPr lang="en-US" sz="1800" dirty="0">
              <a:latin typeface="+mj-lt"/>
              <a:ea typeface="+mj-ea"/>
              <a:cs typeface="+mj-cs"/>
            </a:endParaRPr>
          </a:p>
        </p:txBody>
      </p:sp>
      <p:pic>
        <p:nvPicPr>
          <p:cNvPr id="3" name="Grid" descr="grid plane">
            <a:extLst>
              <a:ext uri="{FF2B5EF4-FFF2-40B4-BE49-F238E27FC236}">
                <a16:creationId xmlns:a16="http://schemas.microsoft.com/office/drawing/2014/main" id="{B879143C-AD01-CC16-8E6A-78EC93F943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6096000" y="2461179"/>
            <a:ext cx="5896604" cy="3030452"/>
          </a:xfrm>
          <a:prstGeom prst="rect">
            <a:avLst/>
          </a:prstGeom>
        </p:spPr>
      </p:pic>
      <p:sp>
        <p:nvSpPr>
          <p:cNvPr id="36" name="Text Placeholder 5" descr="2D Slides">
            <a:extLst>
              <a:ext uri="{FF2B5EF4-FFF2-40B4-BE49-F238E27FC236}">
                <a16:creationId xmlns:a16="http://schemas.microsoft.com/office/drawing/2014/main" id="{95B9DED6-E1A9-BE5A-5401-95D63922EA4C}"/>
              </a:ext>
            </a:extLst>
          </p:cNvPr>
          <p:cNvSpPr txBox="1">
            <a:spLocks noGrp="1"/>
          </p:cNvSpPr>
          <p:nvPr>
            <p:ph type="title"/>
          </p:nvPr>
        </p:nvSpPr>
        <p:spPr>
          <a:xfrm>
            <a:off x="604838" y="449263"/>
            <a:ext cx="10982325" cy="365125"/>
          </a:xfrm>
          <a:prstGeom prst="rect">
            <a:avLst/>
          </a:prstGeom>
          <a:solidFill>
            <a:srgbClr val="FFFF00"/>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IV.  UNADDRESSED ISSUES AND PROBLEMS ASSOCIATED WITH BILL 41</a:t>
            </a:r>
          </a:p>
        </p:txBody>
      </p:sp>
      <p:pic>
        <p:nvPicPr>
          <p:cNvPr id="33" name="Picture 32">
            <a:extLst>
              <a:ext uri="{FF2B5EF4-FFF2-40B4-BE49-F238E27FC236}">
                <a16:creationId xmlns:a16="http://schemas.microsoft.com/office/drawing/2014/main" id="{4636A0AA-C4A2-D3A0-07F1-531BE3EB87F5}"/>
              </a:ext>
            </a:extLst>
          </p:cNvPr>
          <p:cNvPicPr>
            <a:picLocks noChangeAspect="1"/>
          </p:cNvPicPr>
          <p:nvPr/>
        </p:nvPicPr>
        <p:blipFill>
          <a:blip r:embed="rId3"/>
          <a:stretch>
            <a:fillRect/>
          </a:stretch>
        </p:blipFill>
        <p:spPr>
          <a:xfrm>
            <a:off x="3678091" y="4165542"/>
            <a:ext cx="3741561" cy="2487741"/>
          </a:xfrm>
          <a:prstGeom prst="rect">
            <a:avLst/>
          </a:prstGeom>
        </p:spPr>
      </p:pic>
      <p:pic>
        <p:nvPicPr>
          <p:cNvPr id="2" name="Graphic 1" descr="Snake with solid fill">
            <a:extLst>
              <a:ext uri="{FF2B5EF4-FFF2-40B4-BE49-F238E27FC236}">
                <a16:creationId xmlns:a16="http://schemas.microsoft.com/office/drawing/2014/main" id="{2D6ABB0B-04C8-7FF8-4944-A3859EAE0C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00000">
            <a:off x="10430701" y="2438207"/>
            <a:ext cx="853807" cy="853807"/>
          </a:xfrm>
          <a:prstGeom prst="rect">
            <a:avLst/>
          </a:prstGeom>
        </p:spPr>
      </p:pic>
      <p:pic>
        <p:nvPicPr>
          <p:cNvPr id="5" name="Graphic 4" descr="Snake with solid fill">
            <a:extLst>
              <a:ext uri="{FF2B5EF4-FFF2-40B4-BE49-F238E27FC236}">
                <a16:creationId xmlns:a16="http://schemas.microsoft.com/office/drawing/2014/main" id="{D04278E3-3830-87C5-E667-47F515083A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flipV="1">
            <a:off x="1012588" y="4256553"/>
            <a:ext cx="448820" cy="448820"/>
          </a:xfrm>
          <a:prstGeom prst="rect">
            <a:avLst/>
          </a:prstGeom>
        </p:spPr>
      </p:pic>
      <p:pic>
        <p:nvPicPr>
          <p:cNvPr id="6" name="Graphic 5" descr="Snake with solid fill">
            <a:extLst>
              <a:ext uri="{FF2B5EF4-FFF2-40B4-BE49-F238E27FC236}">
                <a16:creationId xmlns:a16="http://schemas.microsoft.com/office/drawing/2014/main" id="{FB28FC10-6479-251D-2417-8AF474F3DC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180000">
            <a:off x="8615617" y="5050009"/>
            <a:ext cx="532487" cy="520188"/>
          </a:xfrm>
          <a:prstGeom prst="rect">
            <a:avLst/>
          </a:prstGeom>
        </p:spPr>
      </p:pic>
      <p:pic>
        <p:nvPicPr>
          <p:cNvPr id="7" name="Graphic 6" descr="Snake with solid fill">
            <a:extLst>
              <a:ext uri="{FF2B5EF4-FFF2-40B4-BE49-F238E27FC236}">
                <a16:creationId xmlns:a16="http://schemas.microsoft.com/office/drawing/2014/main" id="{0A21120D-2569-B831-6453-C6136B7F23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9120000">
            <a:off x="9167671" y="4129194"/>
            <a:ext cx="703140" cy="686899"/>
          </a:xfrm>
          <a:prstGeom prst="rect">
            <a:avLst/>
          </a:prstGeom>
        </p:spPr>
      </p:pic>
      <p:pic>
        <p:nvPicPr>
          <p:cNvPr id="8" name="Graphic 7" descr="Snake with solid fill">
            <a:extLst>
              <a:ext uri="{FF2B5EF4-FFF2-40B4-BE49-F238E27FC236}">
                <a16:creationId xmlns:a16="http://schemas.microsoft.com/office/drawing/2014/main" id="{FC4BAE88-D046-00A7-4D97-79137642B8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6360000" flipH="1" flipV="1">
            <a:off x="9709634" y="4180192"/>
            <a:ext cx="1869543" cy="1826360"/>
          </a:xfrm>
          <a:prstGeom prst="rect">
            <a:avLst/>
          </a:prstGeom>
        </p:spPr>
      </p:pic>
    </p:spTree>
    <p:extLst>
      <p:ext uri="{BB962C8B-B14F-4D97-AF65-F5344CB8AC3E}">
        <p14:creationId xmlns:p14="http://schemas.microsoft.com/office/powerpoint/2010/main" val="50292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BA13A-3F95-2583-A5A9-3B57AA87D200}"/>
            </a:ext>
          </a:extLst>
        </p:cNvPr>
        <p:cNvGrpSpPr/>
        <p:nvPr/>
      </p:nvGrpSpPr>
      <p:grpSpPr>
        <a:xfrm>
          <a:off x="0" y="0"/>
          <a:ext cx="0" cy="0"/>
          <a:chOff x="0" y="0"/>
          <a:chExt cx="0" cy="0"/>
        </a:xfrm>
      </p:grpSpPr>
      <p:sp>
        <p:nvSpPr>
          <p:cNvPr id="4" name="Text Placeholder 5" descr="2D Slides">
            <a:extLst>
              <a:ext uri="{FF2B5EF4-FFF2-40B4-BE49-F238E27FC236}">
                <a16:creationId xmlns:a16="http://schemas.microsoft.com/office/drawing/2014/main" id="{CA6A875A-F571-4A3B-1A95-0ED23393AC90}"/>
              </a:ext>
            </a:extLst>
          </p:cNvPr>
          <p:cNvSpPr txBox="1">
            <a:spLocks/>
          </p:cNvSpPr>
          <p:nvPr/>
        </p:nvSpPr>
        <p:spPr>
          <a:xfrm>
            <a:off x="1382178" y="1452563"/>
            <a:ext cx="993864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may confuse return to work and accommodation – especially human rights obligations.</a:t>
            </a:r>
          </a:p>
        </p:txBody>
      </p:sp>
      <p:pic>
        <p:nvPicPr>
          <p:cNvPr id="3" name="Grid" descr="grid plane">
            <a:extLst>
              <a:ext uri="{FF2B5EF4-FFF2-40B4-BE49-F238E27FC236}">
                <a16:creationId xmlns:a16="http://schemas.microsoft.com/office/drawing/2014/main" id="{D476765C-04F4-5382-B0BE-B9C5CB1694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5827143" y="2570364"/>
            <a:ext cx="5896604" cy="3030452"/>
          </a:xfrm>
          <a:prstGeom prst="rect">
            <a:avLst/>
          </a:prstGeom>
        </p:spPr>
      </p:pic>
      <p:sp>
        <p:nvSpPr>
          <p:cNvPr id="34" name="Text Placeholder 5" descr="2D Slides">
            <a:extLst>
              <a:ext uri="{FF2B5EF4-FFF2-40B4-BE49-F238E27FC236}">
                <a16:creationId xmlns:a16="http://schemas.microsoft.com/office/drawing/2014/main" id="{6467F4C0-2075-B513-AB18-556482A9C11E}"/>
              </a:ext>
            </a:extLst>
          </p:cNvPr>
          <p:cNvSpPr txBox="1">
            <a:spLocks noGrp="1"/>
          </p:cNvSpPr>
          <p:nvPr>
            <p:ph type="title"/>
          </p:nvPr>
        </p:nvSpPr>
        <p:spPr>
          <a:xfrm>
            <a:off x="604838" y="449263"/>
            <a:ext cx="10982325" cy="365125"/>
          </a:xfrm>
          <a:prstGeom prst="rect">
            <a:avLst/>
          </a:prstGeom>
          <a:solidFill>
            <a:schemeClr val="bg2">
              <a:lumMod val="75000"/>
            </a:schemeClr>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V.  IMPLICATIONS OF THE RETURN-TO-WORK PLANNING TOOL FOR UNIONS AND WORKERS</a:t>
            </a:r>
          </a:p>
        </p:txBody>
      </p:sp>
      <p:sp>
        <p:nvSpPr>
          <p:cNvPr id="2" name="Text Placeholder 5" descr="2D Slides">
            <a:extLst>
              <a:ext uri="{FF2B5EF4-FFF2-40B4-BE49-F238E27FC236}">
                <a16:creationId xmlns:a16="http://schemas.microsoft.com/office/drawing/2014/main" id="{98661E9B-7D31-F165-004B-5900B9088D0B}"/>
              </a:ext>
            </a:extLst>
          </p:cNvPr>
          <p:cNvSpPr txBox="1">
            <a:spLocks/>
          </p:cNvSpPr>
          <p:nvPr/>
        </p:nvSpPr>
        <p:spPr>
          <a:xfrm>
            <a:off x="1382178" y="2011463"/>
            <a:ext cx="993864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May be used to reduce or remove the role of the Union in return to work and accommodation.</a:t>
            </a:r>
          </a:p>
        </p:txBody>
      </p:sp>
      <p:sp>
        <p:nvSpPr>
          <p:cNvPr id="5" name="Text Placeholder 5" descr="2D Slides">
            <a:extLst>
              <a:ext uri="{FF2B5EF4-FFF2-40B4-BE49-F238E27FC236}">
                <a16:creationId xmlns:a16="http://schemas.microsoft.com/office/drawing/2014/main" id="{46D44BE2-4EBF-8C82-DBC5-F6B4FF9D68C8}"/>
              </a:ext>
            </a:extLst>
          </p:cNvPr>
          <p:cNvSpPr txBox="1">
            <a:spLocks/>
          </p:cNvSpPr>
          <p:nvPr/>
        </p:nvSpPr>
        <p:spPr>
          <a:xfrm>
            <a:off x="1382178" y="2570363"/>
            <a:ext cx="993864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may deviate from the the law on human rights obligations.</a:t>
            </a:r>
          </a:p>
        </p:txBody>
      </p:sp>
      <p:sp>
        <p:nvSpPr>
          <p:cNvPr id="6" name="Text Placeholder 5" descr="2D Slides">
            <a:extLst>
              <a:ext uri="{FF2B5EF4-FFF2-40B4-BE49-F238E27FC236}">
                <a16:creationId xmlns:a16="http://schemas.microsoft.com/office/drawing/2014/main" id="{AA293C0E-124A-1970-7FBD-1EB5AAEF9219}"/>
              </a:ext>
            </a:extLst>
          </p:cNvPr>
          <p:cNvSpPr txBox="1">
            <a:spLocks/>
          </p:cNvSpPr>
          <p:nvPr/>
        </p:nvSpPr>
        <p:spPr>
          <a:xfrm>
            <a:off x="1382178" y="3129262"/>
            <a:ext cx="993864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There may be privacy related issues e.g. if multiple people have access to the tool.</a:t>
            </a:r>
          </a:p>
        </p:txBody>
      </p:sp>
      <p:sp>
        <p:nvSpPr>
          <p:cNvPr id="7" name="Text Placeholder 5" descr="2D Slides">
            <a:extLst>
              <a:ext uri="{FF2B5EF4-FFF2-40B4-BE49-F238E27FC236}">
                <a16:creationId xmlns:a16="http://schemas.microsoft.com/office/drawing/2014/main" id="{C37D882C-5F91-F960-12C7-44DD7BDB67E1}"/>
              </a:ext>
            </a:extLst>
          </p:cNvPr>
          <p:cNvSpPr txBox="1">
            <a:spLocks/>
          </p:cNvSpPr>
          <p:nvPr/>
        </p:nvSpPr>
        <p:spPr>
          <a:xfrm>
            <a:off x="1382178" y="3688162"/>
            <a:ext cx="9938640" cy="558901"/>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may contradict Collective Agreement language or allow employers to deviate from the Collective Agreement.</a:t>
            </a:r>
          </a:p>
        </p:txBody>
      </p:sp>
      <p:sp>
        <p:nvSpPr>
          <p:cNvPr id="8" name="Text Placeholder 5" descr="2D Slides">
            <a:extLst>
              <a:ext uri="{FF2B5EF4-FFF2-40B4-BE49-F238E27FC236}">
                <a16:creationId xmlns:a16="http://schemas.microsoft.com/office/drawing/2014/main" id="{A7E7DC1D-ADC1-F57A-2780-CCFAF91EDE0D}"/>
              </a:ext>
            </a:extLst>
          </p:cNvPr>
          <p:cNvSpPr txBox="1">
            <a:spLocks/>
          </p:cNvSpPr>
          <p:nvPr/>
        </p:nvSpPr>
        <p:spPr>
          <a:xfrm>
            <a:off x="1382178" y="4401966"/>
            <a:ext cx="993864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may contradict medical practitioner recommendations e.g. capabilities, limitations, etc.</a:t>
            </a:r>
          </a:p>
        </p:txBody>
      </p:sp>
      <p:sp>
        <p:nvSpPr>
          <p:cNvPr id="9" name="Text Placeholder 5" descr="2D Slides">
            <a:extLst>
              <a:ext uri="{FF2B5EF4-FFF2-40B4-BE49-F238E27FC236}">
                <a16:creationId xmlns:a16="http://schemas.microsoft.com/office/drawing/2014/main" id="{1CEF9174-DF5F-F06E-8308-EBD4EF467221}"/>
              </a:ext>
            </a:extLst>
          </p:cNvPr>
          <p:cNvSpPr txBox="1">
            <a:spLocks/>
          </p:cNvSpPr>
          <p:nvPr/>
        </p:nvSpPr>
        <p:spPr>
          <a:xfrm>
            <a:off x="1382178" y="4999739"/>
            <a:ext cx="9938640"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It may increase the risk of reinjury, delayed recovery, and new claims.</a:t>
            </a:r>
          </a:p>
        </p:txBody>
      </p:sp>
    </p:spTree>
    <p:extLst>
      <p:ext uri="{BB962C8B-B14F-4D97-AF65-F5344CB8AC3E}">
        <p14:creationId xmlns:p14="http://schemas.microsoft.com/office/powerpoint/2010/main" val="224324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5B8F5-1589-D370-1438-298E14758254}"/>
            </a:ext>
          </a:extLst>
        </p:cNvPr>
        <p:cNvGrpSpPr/>
        <p:nvPr/>
      </p:nvGrpSpPr>
      <p:grpSpPr>
        <a:xfrm>
          <a:off x="0" y="0"/>
          <a:ext cx="0" cy="0"/>
          <a:chOff x="0" y="0"/>
          <a:chExt cx="0" cy="0"/>
        </a:xfrm>
      </p:grpSpPr>
      <p:sp>
        <p:nvSpPr>
          <p:cNvPr id="4" name="Text Placeholder 5" descr="2D Slides">
            <a:extLst>
              <a:ext uri="{FF2B5EF4-FFF2-40B4-BE49-F238E27FC236}">
                <a16:creationId xmlns:a16="http://schemas.microsoft.com/office/drawing/2014/main" id="{731DD1D8-71C6-A1C2-7FD9-976FD92CC56E}"/>
              </a:ext>
            </a:extLst>
          </p:cNvPr>
          <p:cNvSpPr txBox="1">
            <a:spLocks/>
          </p:cNvSpPr>
          <p:nvPr/>
        </p:nvSpPr>
        <p:spPr>
          <a:xfrm>
            <a:off x="1382178" y="1452563"/>
            <a:ext cx="9822634"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To educate and mobilize JHSCs on how the return-to-work process works.</a:t>
            </a:r>
          </a:p>
        </p:txBody>
      </p:sp>
      <p:pic>
        <p:nvPicPr>
          <p:cNvPr id="3" name="Grid" descr="grid plane">
            <a:extLst>
              <a:ext uri="{FF2B5EF4-FFF2-40B4-BE49-F238E27FC236}">
                <a16:creationId xmlns:a16="http://schemas.microsoft.com/office/drawing/2014/main" id="{86E2FBDB-D283-A9D9-C63F-64C22692AD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5827143" y="2570364"/>
            <a:ext cx="5896604" cy="3030452"/>
          </a:xfrm>
          <a:prstGeom prst="rect">
            <a:avLst/>
          </a:prstGeom>
        </p:spPr>
      </p:pic>
      <p:sp>
        <p:nvSpPr>
          <p:cNvPr id="35" name="Text Placeholder 5" descr="2D Slides">
            <a:extLst>
              <a:ext uri="{FF2B5EF4-FFF2-40B4-BE49-F238E27FC236}">
                <a16:creationId xmlns:a16="http://schemas.microsoft.com/office/drawing/2014/main" id="{373559FC-540E-F9C6-2715-7D9C70EE98E6}"/>
              </a:ext>
            </a:extLst>
          </p:cNvPr>
          <p:cNvSpPr txBox="1">
            <a:spLocks noGrp="1"/>
          </p:cNvSpPr>
          <p:nvPr>
            <p:ph type="title"/>
          </p:nvPr>
        </p:nvSpPr>
        <p:spPr>
          <a:xfrm>
            <a:off x="604838" y="449263"/>
            <a:ext cx="10982325" cy="396657"/>
          </a:xfrm>
          <a:prstGeom prst="rect">
            <a:avLst/>
          </a:prstGeom>
          <a:solidFill>
            <a:schemeClr val="accent6">
              <a:lumMod val="20000"/>
              <a:lumOff val="80000"/>
            </a:schemeClr>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VI.  POSSIBLE OPPORTUNITIES FOR UNIONS</a:t>
            </a:r>
          </a:p>
        </p:txBody>
      </p:sp>
      <p:sp>
        <p:nvSpPr>
          <p:cNvPr id="5" name="Text Placeholder 5" descr="2D Slides">
            <a:extLst>
              <a:ext uri="{FF2B5EF4-FFF2-40B4-BE49-F238E27FC236}">
                <a16:creationId xmlns:a16="http://schemas.microsoft.com/office/drawing/2014/main" id="{76A9B4B2-4B9F-1CD9-F9BE-DE5B84B9F59A}"/>
              </a:ext>
            </a:extLst>
          </p:cNvPr>
          <p:cNvSpPr txBox="1">
            <a:spLocks/>
          </p:cNvSpPr>
          <p:nvPr/>
        </p:nvSpPr>
        <p:spPr>
          <a:xfrm>
            <a:off x="1382178" y="2011463"/>
            <a:ext cx="9822634"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To educate and mobilize JHSCs on hazard identification and rectification.</a:t>
            </a:r>
          </a:p>
        </p:txBody>
      </p:sp>
      <p:sp>
        <p:nvSpPr>
          <p:cNvPr id="6" name="Text Placeholder 5" descr="2D Slides">
            <a:extLst>
              <a:ext uri="{FF2B5EF4-FFF2-40B4-BE49-F238E27FC236}">
                <a16:creationId xmlns:a16="http://schemas.microsoft.com/office/drawing/2014/main" id="{3417E781-DD1F-6E0C-2CEE-D4235E03F824}"/>
              </a:ext>
            </a:extLst>
          </p:cNvPr>
          <p:cNvSpPr txBox="1">
            <a:spLocks/>
          </p:cNvSpPr>
          <p:nvPr/>
        </p:nvSpPr>
        <p:spPr>
          <a:xfrm>
            <a:off x="1382178" y="2570363"/>
            <a:ext cx="9822634"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To compel employers to update Job Descriptions.</a:t>
            </a:r>
          </a:p>
        </p:txBody>
      </p:sp>
      <p:sp>
        <p:nvSpPr>
          <p:cNvPr id="7" name="Text Placeholder 5" descr="2D Slides">
            <a:extLst>
              <a:ext uri="{FF2B5EF4-FFF2-40B4-BE49-F238E27FC236}">
                <a16:creationId xmlns:a16="http://schemas.microsoft.com/office/drawing/2014/main" id="{8134481F-2451-453F-BCF4-7A5247F91998}"/>
              </a:ext>
            </a:extLst>
          </p:cNvPr>
          <p:cNvSpPr txBox="1">
            <a:spLocks/>
          </p:cNvSpPr>
          <p:nvPr/>
        </p:nvSpPr>
        <p:spPr>
          <a:xfrm>
            <a:off x="1382178" y="3129263"/>
            <a:ext cx="9822634"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Early identification of employer return to work program and accommodation deficiencies.</a:t>
            </a:r>
          </a:p>
        </p:txBody>
      </p:sp>
      <p:sp>
        <p:nvSpPr>
          <p:cNvPr id="8" name="Text Placeholder 5" descr="2D Slides">
            <a:extLst>
              <a:ext uri="{FF2B5EF4-FFF2-40B4-BE49-F238E27FC236}">
                <a16:creationId xmlns:a16="http://schemas.microsoft.com/office/drawing/2014/main" id="{FD1120C2-D6A7-EA50-17C7-171D200DD67D}"/>
              </a:ext>
            </a:extLst>
          </p:cNvPr>
          <p:cNvSpPr txBox="1">
            <a:spLocks/>
          </p:cNvSpPr>
          <p:nvPr/>
        </p:nvSpPr>
        <p:spPr>
          <a:xfrm>
            <a:off x="1382178" y="3688163"/>
            <a:ext cx="9822634"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Early identification of unadjudicated diagnoses and conditions (and sequelae).</a:t>
            </a:r>
          </a:p>
        </p:txBody>
      </p:sp>
      <p:sp>
        <p:nvSpPr>
          <p:cNvPr id="9" name="Text Placeholder 5" descr="2D Slides">
            <a:extLst>
              <a:ext uri="{FF2B5EF4-FFF2-40B4-BE49-F238E27FC236}">
                <a16:creationId xmlns:a16="http://schemas.microsoft.com/office/drawing/2014/main" id="{3605455E-935B-7A12-7B05-32692D088675}"/>
              </a:ext>
            </a:extLst>
          </p:cNvPr>
          <p:cNvSpPr txBox="1">
            <a:spLocks/>
          </p:cNvSpPr>
          <p:nvPr/>
        </p:nvSpPr>
        <p:spPr>
          <a:xfrm>
            <a:off x="1382178" y="4247063"/>
            <a:ext cx="9822634"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Early warning system for claims suppression and Prohibited Action Complaints.</a:t>
            </a:r>
          </a:p>
        </p:txBody>
      </p:sp>
      <p:sp>
        <p:nvSpPr>
          <p:cNvPr id="10" name="Text Placeholder 5" descr="2D Slides">
            <a:extLst>
              <a:ext uri="{FF2B5EF4-FFF2-40B4-BE49-F238E27FC236}">
                <a16:creationId xmlns:a16="http://schemas.microsoft.com/office/drawing/2014/main" id="{E7FDC01A-632C-6534-02B6-B4ED2C46E8CA}"/>
              </a:ext>
            </a:extLst>
          </p:cNvPr>
          <p:cNvSpPr txBox="1">
            <a:spLocks/>
          </p:cNvSpPr>
          <p:nvPr/>
        </p:nvSpPr>
        <p:spPr>
          <a:xfrm>
            <a:off x="1382178" y="4805963"/>
            <a:ext cx="9822634"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To determine of the employer has done related Incident Investigations / Form 52E40.</a:t>
            </a:r>
          </a:p>
        </p:txBody>
      </p:sp>
    </p:spTree>
    <p:extLst>
      <p:ext uri="{BB962C8B-B14F-4D97-AF65-F5344CB8AC3E}">
        <p14:creationId xmlns:p14="http://schemas.microsoft.com/office/powerpoint/2010/main" val="13689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254CF-4409-1990-0E85-2EFBA64ABDA3}"/>
            </a:ext>
          </a:extLst>
        </p:cNvPr>
        <p:cNvGrpSpPr/>
        <p:nvPr/>
      </p:nvGrpSpPr>
      <p:grpSpPr>
        <a:xfrm>
          <a:off x="0" y="0"/>
          <a:ext cx="0" cy="0"/>
          <a:chOff x="0" y="0"/>
          <a:chExt cx="0" cy="0"/>
        </a:xfrm>
      </p:grpSpPr>
      <p:sp>
        <p:nvSpPr>
          <p:cNvPr id="4" name="Text Placeholder 5" descr="2D Slides">
            <a:extLst>
              <a:ext uri="{FF2B5EF4-FFF2-40B4-BE49-F238E27FC236}">
                <a16:creationId xmlns:a16="http://schemas.microsoft.com/office/drawing/2014/main" id="{ACEF9361-C0D7-908F-4CD3-D36C99D1E1A7}"/>
              </a:ext>
            </a:extLst>
          </p:cNvPr>
          <p:cNvSpPr txBox="1">
            <a:spLocks/>
          </p:cNvSpPr>
          <p:nvPr/>
        </p:nvSpPr>
        <p:spPr>
          <a:xfrm>
            <a:off x="1382177" y="1452563"/>
            <a:ext cx="9986407"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Include more links to relevant law and policy.</a:t>
            </a:r>
          </a:p>
        </p:txBody>
      </p:sp>
      <p:pic>
        <p:nvPicPr>
          <p:cNvPr id="3" name="Grid" descr="grid plane">
            <a:extLst>
              <a:ext uri="{FF2B5EF4-FFF2-40B4-BE49-F238E27FC236}">
                <a16:creationId xmlns:a16="http://schemas.microsoft.com/office/drawing/2014/main" id="{CCB74E67-44C8-F1A3-25A8-E8392B2B6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7" r="-943" b="-1096"/>
          <a:stretch/>
        </p:blipFill>
        <p:spPr>
          <a:xfrm>
            <a:off x="5827143" y="2570364"/>
            <a:ext cx="5896604" cy="3030452"/>
          </a:xfrm>
          <a:prstGeom prst="rect">
            <a:avLst/>
          </a:prstGeom>
        </p:spPr>
      </p:pic>
      <p:sp>
        <p:nvSpPr>
          <p:cNvPr id="34" name="Text Placeholder 5" descr="2D Slides">
            <a:extLst>
              <a:ext uri="{FF2B5EF4-FFF2-40B4-BE49-F238E27FC236}">
                <a16:creationId xmlns:a16="http://schemas.microsoft.com/office/drawing/2014/main" id="{D5067E35-B8C7-0F54-1F06-BEB8313DA1A1}"/>
              </a:ext>
            </a:extLst>
          </p:cNvPr>
          <p:cNvSpPr txBox="1">
            <a:spLocks noGrp="1"/>
          </p:cNvSpPr>
          <p:nvPr>
            <p:ph type="title"/>
          </p:nvPr>
        </p:nvSpPr>
        <p:spPr>
          <a:xfrm>
            <a:off x="604838" y="449263"/>
            <a:ext cx="10982325" cy="396657"/>
          </a:xfrm>
          <a:prstGeom prst="rect">
            <a:avLst/>
          </a:prstGeom>
          <a:solidFill>
            <a:srgbClr val="00FFFF"/>
          </a:solidFill>
          <a:ln>
            <a:solidFill>
              <a:schemeClr val="tx1"/>
            </a:solidFill>
          </a:ln>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mj-ea"/>
                <a:cs typeface="+mj-cs"/>
              </a:rPr>
              <a:t>VII.  RECOMMENDATIONS FOR CHANGES TO THE RETURN-TO-WORK PLANNING TOOL</a:t>
            </a:r>
          </a:p>
        </p:txBody>
      </p:sp>
      <p:sp>
        <p:nvSpPr>
          <p:cNvPr id="2" name="Text Placeholder 5" descr="2D Slides">
            <a:extLst>
              <a:ext uri="{FF2B5EF4-FFF2-40B4-BE49-F238E27FC236}">
                <a16:creationId xmlns:a16="http://schemas.microsoft.com/office/drawing/2014/main" id="{840C6DCB-252B-832F-5EE1-EC5054D82AF9}"/>
              </a:ext>
            </a:extLst>
          </p:cNvPr>
          <p:cNvSpPr txBox="1">
            <a:spLocks/>
          </p:cNvSpPr>
          <p:nvPr/>
        </p:nvSpPr>
        <p:spPr>
          <a:xfrm>
            <a:off x="1382176" y="2011463"/>
            <a:ext cx="9986407"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Include “key legislation and RSCM II Policy” boxes to notify the employer of key requirements.</a:t>
            </a:r>
          </a:p>
        </p:txBody>
      </p:sp>
      <p:sp>
        <p:nvSpPr>
          <p:cNvPr id="5" name="Text Placeholder 5" descr="2D Slides">
            <a:extLst>
              <a:ext uri="{FF2B5EF4-FFF2-40B4-BE49-F238E27FC236}">
                <a16:creationId xmlns:a16="http://schemas.microsoft.com/office/drawing/2014/main" id="{9AA3AE3D-C3F0-2C58-AF80-7257B7E38B15}"/>
              </a:ext>
            </a:extLst>
          </p:cNvPr>
          <p:cNvSpPr txBox="1">
            <a:spLocks/>
          </p:cNvSpPr>
          <p:nvPr/>
        </p:nvSpPr>
        <p:spPr>
          <a:xfrm>
            <a:off x="1382176" y="2570363"/>
            <a:ext cx="9986407"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More uniform language regarding return to work and accommodation.</a:t>
            </a:r>
          </a:p>
        </p:txBody>
      </p:sp>
      <p:sp>
        <p:nvSpPr>
          <p:cNvPr id="6" name="Text Placeholder 5" descr="2D Slides">
            <a:extLst>
              <a:ext uri="{FF2B5EF4-FFF2-40B4-BE49-F238E27FC236}">
                <a16:creationId xmlns:a16="http://schemas.microsoft.com/office/drawing/2014/main" id="{0D3E1E29-2762-AB4B-3B03-A06A3C2E08C7}"/>
              </a:ext>
            </a:extLst>
          </p:cNvPr>
          <p:cNvSpPr txBox="1">
            <a:spLocks/>
          </p:cNvSpPr>
          <p:nvPr/>
        </p:nvSpPr>
        <p:spPr>
          <a:xfrm>
            <a:off x="1382176" y="3129263"/>
            <a:ext cx="9986407"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latin typeface="+mj-lt"/>
                <a:ea typeface="+mj-ea"/>
                <a:cs typeface="+mj-cs"/>
              </a:rPr>
              <a:t>Include a new section that flags other issues and problems that may arise per Slide 6.</a:t>
            </a:r>
          </a:p>
        </p:txBody>
      </p:sp>
      <p:pic>
        <p:nvPicPr>
          <p:cNvPr id="8" name="Picture 7">
            <a:extLst>
              <a:ext uri="{FF2B5EF4-FFF2-40B4-BE49-F238E27FC236}">
                <a16:creationId xmlns:a16="http://schemas.microsoft.com/office/drawing/2014/main" id="{6DA87D19-F4BB-6E8F-DF7F-60943989A413}"/>
              </a:ext>
            </a:extLst>
          </p:cNvPr>
          <p:cNvPicPr>
            <a:picLocks noChangeAspect="1"/>
          </p:cNvPicPr>
          <p:nvPr/>
        </p:nvPicPr>
        <p:blipFill>
          <a:blip r:embed="rId3"/>
          <a:stretch>
            <a:fillRect/>
          </a:stretch>
        </p:blipFill>
        <p:spPr>
          <a:xfrm>
            <a:off x="5529201" y="3632606"/>
            <a:ext cx="5966375" cy="2891770"/>
          </a:xfrm>
          <a:prstGeom prst="rect">
            <a:avLst/>
          </a:prstGeom>
          <a:ln>
            <a:solidFill>
              <a:schemeClr val="tx1"/>
            </a:solidFill>
          </a:ln>
        </p:spPr>
      </p:pic>
      <p:sp>
        <p:nvSpPr>
          <p:cNvPr id="9" name="Arrow: Bent 8">
            <a:extLst>
              <a:ext uri="{FF2B5EF4-FFF2-40B4-BE49-F238E27FC236}">
                <a16:creationId xmlns:a16="http://schemas.microsoft.com/office/drawing/2014/main" id="{B6E29B60-42CD-886C-497E-72DDF875D48C}"/>
              </a:ext>
            </a:extLst>
          </p:cNvPr>
          <p:cNvSpPr/>
          <p:nvPr/>
        </p:nvSpPr>
        <p:spPr>
          <a:xfrm flipV="1">
            <a:off x="4566414" y="3542131"/>
            <a:ext cx="813816" cy="764836"/>
          </a:xfrm>
          <a:prstGeom prst="ben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25426704"/>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f16411177_win32_fixed.potx" id="{2BE36628-40A7-4124-9B03-283680FDB08B}" vid="{1F788C18-5B90-4886-BC26-C8416480C9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F65732F0ED149BE88863AD72B0DB6" ma:contentTypeVersion="23" ma:contentTypeDescription="Create a new document." ma:contentTypeScope="" ma:versionID="9d955c7826da5d5cdb9cc08da3b612dc">
  <xsd:schema xmlns:xsd="http://www.w3.org/2001/XMLSchema" xmlns:xs="http://www.w3.org/2001/XMLSchema" xmlns:p="http://schemas.microsoft.com/office/2006/metadata/properties" xmlns:ns2="4c5b56e3-16da-4a6f-b0e6-5d0a0db5cc7a" xmlns:ns3="b857ab29-dbaf-476a-9114-34382f0e7d01" targetNamespace="http://schemas.microsoft.com/office/2006/metadata/properties" ma:root="true" ma:fieldsID="75adc608e2483c68da78e8be933d8917" ns2:_="" ns3:_="">
    <xsd:import namespace="4c5b56e3-16da-4a6f-b0e6-5d0a0db5cc7a"/>
    <xsd:import namespace="b857ab29-dbaf-476a-9114-34382f0e7d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b56e3-16da-4a6f-b0e6-5d0a0db5cc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01c998-ca64-414c-be31-389ca304b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7ab29-dbaf-476a-9114-34382f0e7d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266027-8610-46b4-9546-f59dbf99cc3e}" ma:internalName="TaxCatchAll" ma:showField="CatchAllData" ma:web="b857ab29-dbaf-476a-9114-34382f0e7d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57ab29-dbaf-476a-9114-34382f0e7d01" xsi:nil="true"/>
    <lcf76f155ced4ddcb4097134ff3c332f xmlns="4c5b56e3-16da-4a6f-b0e6-5d0a0db5cc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DC5681-5D49-4800-B387-CA7BF9346EDE}"/>
</file>

<file path=customXml/itemProps2.xml><?xml version="1.0" encoding="utf-8"?>
<ds:datastoreItem xmlns:ds="http://schemas.openxmlformats.org/officeDocument/2006/customXml" ds:itemID="{A97AE66B-A61F-49D2-9340-5C0B33276A57}"/>
</file>

<file path=customXml/itemProps3.xml><?xml version="1.0" encoding="utf-8"?>
<ds:datastoreItem xmlns:ds="http://schemas.openxmlformats.org/officeDocument/2006/customXml" ds:itemID="{7AB21598-1D8D-4BAE-AC6C-8B81E30B5DA3}"/>
</file>

<file path=docProps/app.xml><?xml version="1.0" encoding="utf-8"?>
<Properties xmlns="http://schemas.openxmlformats.org/officeDocument/2006/extended-properties" xmlns:vt="http://schemas.openxmlformats.org/officeDocument/2006/docPropsVTypes">
  <Template>{5574F2C8-DB87-4B0D-8D54-512295963C29}TF1b6f9bfa-769c-4e44-b3db-2615999da08e4eb5ee7a_win32-a6c35a7f46f2</Template>
  <TotalTime>168</TotalTime>
  <Words>998</Words>
  <Application>Microsoft Office PowerPoint</Application>
  <PresentationFormat>Widescreen</PresentationFormat>
  <Paragraphs>66</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vt:lpstr>
      <vt:lpstr>Segoe UI Light</vt:lpstr>
      <vt:lpstr>Wingdings</vt:lpstr>
      <vt:lpstr>Get Started with 3D</vt:lpstr>
      <vt:lpstr>Overview of the WorkSafeBC Return-to-Work Planning Tool</vt:lpstr>
      <vt:lpstr>Table of Contents</vt:lpstr>
      <vt:lpstr>I.  WHAT IS THE WORKSAFEBC RETURN-TO-WORK PLANNING TOOL</vt:lpstr>
      <vt:lpstr>II.  USING THE WORKSAFEBC RETURN TO WORK PLANNING TOOL</vt:lpstr>
      <vt:lpstr>III.  PROBLEMS AND ISSUES</vt:lpstr>
      <vt:lpstr>IV.  UNADDRESSED ISSUES AND PROBLEMS ASSOCIATED WITH BILL 41</vt:lpstr>
      <vt:lpstr>V.  IMPLICATIONS OF THE RETURN-TO-WORK PLANNING TOOL FOR UNIONS AND WORKERS</vt:lpstr>
      <vt:lpstr>VI.  POSSIBLE OPPORTUNITIES FOR UNIONS</vt:lpstr>
      <vt:lpstr>VII.  RECOMMENDATIONS FOR CHANGES TO THE RETURN-TO-WORK PLANNING TOOL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McKenna</dc:creator>
  <cp:lastModifiedBy>Tom McKenna</cp:lastModifiedBy>
  <cp:revision>33</cp:revision>
  <dcterms:created xsi:type="dcterms:W3CDTF">2025-10-20T19:52:52Z</dcterms:created>
  <dcterms:modified xsi:type="dcterms:W3CDTF">2025-10-21T17:00:28Z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0x010100F36F65732F0ED149BE88863AD72B0DB6</vt:lpwstr>
  </property>
</Properties>
</file>