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9" r:id="rId13"/>
    <p:sldId id="263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13D0A-54B2-DF4D-B42B-D2B1A909A4BC}" v="1" dt="2026-04-07T18:07:44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329" autoAdjust="0"/>
  </p:normalViewPr>
  <p:slideViewPr>
    <p:cSldViewPr snapToGrid="0">
      <p:cViewPr varScale="1">
        <p:scale>
          <a:sx n="117" d="100"/>
          <a:sy n="117" d="100"/>
        </p:scale>
        <p:origin x="94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F7D96-4047-4C11-BF0D-56E1C044DE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6FC79-99C0-4015-8494-E828447B61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Operator not available – yard helper has only moved Moxies in the yard</a:t>
          </a:r>
        </a:p>
      </dgm:t>
    </dgm:pt>
    <dgm:pt modelId="{46763BB5-7552-491D-90F7-A00E199A2EDA}" type="parTrans" cxnId="{AF788DBF-CA7D-449C-B1AC-97E373D391BC}">
      <dgm:prSet/>
      <dgm:spPr/>
      <dgm:t>
        <a:bodyPr/>
        <a:lstStyle/>
        <a:p>
          <a:endParaRPr lang="en-US"/>
        </a:p>
      </dgm:t>
    </dgm:pt>
    <dgm:pt modelId="{C3CE53EB-6735-4DDE-9836-FBD72AACACC2}" type="sibTrans" cxnId="{AF788DBF-CA7D-449C-B1AC-97E373D391BC}">
      <dgm:prSet/>
      <dgm:spPr/>
      <dgm:t>
        <a:bodyPr/>
        <a:lstStyle/>
        <a:p>
          <a:endParaRPr lang="en-US"/>
        </a:p>
      </dgm:t>
    </dgm:pt>
    <dgm:pt modelId="{5BF12DA1-A53A-4798-A9D0-249167118C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training, put onto steep logging roads with loads</a:t>
          </a:r>
        </a:p>
      </dgm:t>
    </dgm:pt>
    <dgm:pt modelId="{8239A1DA-A9FC-4C5E-B9F6-DFA9BCC7211F}" type="parTrans" cxnId="{2D30B432-518B-439A-8BAE-FC920B60855B}">
      <dgm:prSet/>
      <dgm:spPr/>
      <dgm:t>
        <a:bodyPr/>
        <a:lstStyle/>
        <a:p>
          <a:endParaRPr lang="en-US"/>
        </a:p>
      </dgm:t>
    </dgm:pt>
    <dgm:pt modelId="{DCF20E40-1559-4AC3-9A4A-57CCBD81CCD7}" type="sibTrans" cxnId="{2D30B432-518B-439A-8BAE-FC920B60855B}">
      <dgm:prSet/>
      <dgm:spPr/>
      <dgm:t>
        <a:bodyPr/>
        <a:lstStyle/>
        <a:p>
          <a:endParaRPr lang="en-US"/>
        </a:p>
      </dgm:t>
    </dgm:pt>
    <dgm:pt modelId="{AE6FE7CA-2A64-4A29-9409-3234B7F5BF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Brakes fail from overload </a:t>
          </a:r>
        </a:p>
      </dgm:t>
    </dgm:pt>
    <dgm:pt modelId="{685D43C5-547B-473F-A3ED-E0D99F996F9E}" type="parTrans" cxnId="{78EED564-1CA6-471C-969D-69FEE1520E41}">
      <dgm:prSet/>
      <dgm:spPr/>
      <dgm:t>
        <a:bodyPr/>
        <a:lstStyle/>
        <a:p>
          <a:endParaRPr lang="en-US"/>
        </a:p>
      </dgm:t>
    </dgm:pt>
    <dgm:pt modelId="{62517DEA-EAD4-49E3-B27A-C98231480352}" type="sibTrans" cxnId="{78EED564-1CA6-471C-969D-69FEE1520E41}">
      <dgm:prSet/>
      <dgm:spPr/>
      <dgm:t>
        <a:bodyPr/>
        <a:lstStyle/>
        <a:p>
          <a:endParaRPr lang="en-US"/>
        </a:p>
      </dgm:t>
    </dgm:pt>
    <dgm:pt modelId="{1EEEDD91-6E4B-4987-AB61-29A593A3E7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18-year-old dies in crash</a:t>
          </a:r>
        </a:p>
      </dgm:t>
    </dgm:pt>
    <dgm:pt modelId="{FA22B1A2-A696-425E-BE92-D97A1F47AA15}" type="parTrans" cxnId="{098B5C8A-F9EA-4281-B4A1-3825E2A9E3B6}">
      <dgm:prSet/>
      <dgm:spPr/>
      <dgm:t>
        <a:bodyPr/>
        <a:lstStyle/>
        <a:p>
          <a:endParaRPr lang="en-US"/>
        </a:p>
      </dgm:t>
    </dgm:pt>
    <dgm:pt modelId="{A46DF7A5-5012-4F1F-862D-5E28317B0E23}" type="sibTrans" cxnId="{098B5C8A-F9EA-4281-B4A1-3825E2A9E3B6}">
      <dgm:prSet/>
      <dgm:spPr/>
      <dgm:t>
        <a:bodyPr/>
        <a:lstStyle/>
        <a:p>
          <a:endParaRPr lang="en-US"/>
        </a:p>
      </dgm:t>
    </dgm:pt>
    <dgm:pt modelId="{6BAAF5E1-D1D5-4A08-8A0D-1FB6853678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Employer penalized cost of claim less than $8,000</a:t>
          </a:r>
        </a:p>
      </dgm:t>
    </dgm:pt>
    <dgm:pt modelId="{9DF4885E-0894-4A3E-A9A6-1DD8732588FB}" type="parTrans" cxnId="{24937F2C-A800-4404-B66A-C5535C1CB9D7}">
      <dgm:prSet/>
      <dgm:spPr/>
      <dgm:t>
        <a:bodyPr/>
        <a:lstStyle/>
        <a:p>
          <a:endParaRPr lang="en-US"/>
        </a:p>
      </dgm:t>
    </dgm:pt>
    <dgm:pt modelId="{E45FEA66-A3C1-4A3A-84DE-0EAEE126EDE1}" type="sibTrans" cxnId="{24937F2C-A800-4404-B66A-C5535C1CB9D7}">
      <dgm:prSet/>
      <dgm:spPr/>
      <dgm:t>
        <a:bodyPr/>
        <a:lstStyle/>
        <a:p>
          <a:endParaRPr lang="en-US"/>
        </a:p>
      </dgm:t>
    </dgm:pt>
    <dgm:pt modelId="{A9A0CC8A-CA69-4D22-ABA3-96C8F745FC04}" type="pres">
      <dgm:prSet presAssocID="{232F7D96-4047-4C11-BF0D-56E1C044DE85}" presName="root" presStyleCnt="0">
        <dgm:presLayoutVars>
          <dgm:dir/>
          <dgm:resizeHandles val="exact"/>
        </dgm:presLayoutVars>
      </dgm:prSet>
      <dgm:spPr/>
    </dgm:pt>
    <dgm:pt modelId="{61567E1E-C90C-4524-8BA4-28C19DAB2D78}" type="pres">
      <dgm:prSet presAssocID="{3A96FC79-99C0-4015-8494-E828447B61A0}" presName="compNode" presStyleCnt="0"/>
      <dgm:spPr/>
    </dgm:pt>
    <dgm:pt modelId="{6A7B1B62-0150-4408-B482-03D81BBB760D}" type="pres">
      <dgm:prSet presAssocID="{3A96FC79-99C0-4015-8494-E828447B61A0}" presName="bgRect" presStyleLbl="bgShp" presStyleIdx="0" presStyleCnt="5"/>
      <dgm:spPr/>
    </dgm:pt>
    <dgm:pt modelId="{997C66DE-0FDA-4F2D-9FF7-17702A2BE13B}" type="pres">
      <dgm:prSet presAssocID="{3A96FC79-99C0-4015-8494-E828447B61A0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AB5FFED-1D8E-4DF1-B901-C2DDDE64FBBA}" type="pres">
      <dgm:prSet presAssocID="{3A96FC79-99C0-4015-8494-E828447B61A0}" presName="spaceRect" presStyleCnt="0"/>
      <dgm:spPr/>
    </dgm:pt>
    <dgm:pt modelId="{2F6A01B2-17E6-4622-9851-87506C4C667C}" type="pres">
      <dgm:prSet presAssocID="{3A96FC79-99C0-4015-8494-E828447B61A0}" presName="parTx" presStyleLbl="revTx" presStyleIdx="0" presStyleCnt="5">
        <dgm:presLayoutVars>
          <dgm:chMax val="0"/>
          <dgm:chPref val="0"/>
        </dgm:presLayoutVars>
      </dgm:prSet>
      <dgm:spPr/>
    </dgm:pt>
    <dgm:pt modelId="{BC364849-3138-415D-816E-1B61FB8302C0}" type="pres">
      <dgm:prSet presAssocID="{C3CE53EB-6735-4DDE-9836-FBD72AACACC2}" presName="sibTrans" presStyleCnt="0"/>
      <dgm:spPr/>
    </dgm:pt>
    <dgm:pt modelId="{36CE3593-408B-4C0A-94DE-9DB379A015A2}" type="pres">
      <dgm:prSet presAssocID="{5BF12DA1-A53A-4798-A9D0-249167118C0F}" presName="compNode" presStyleCnt="0"/>
      <dgm:spPr/>
    </dgm:pt>
    <dgm:pt modelId="{236F98CB-2516-48FB-99A5-6212B05766F4}" type="pres">
      <dgm:prSet presAssocID="{5BF12DA1-A53A-4798-A9D0-249167118C0F}" presName="bgRect" presStyleLbl="bgShp" presStyleIdx="1" presStyleCnt="5"/>
      <dgm:spPr/>
    </dgm:pt>
    <dgm:pt modelId="{B8BFF5BC-F137-4500-8FD8-6F22E8F56F62}" type="pres">
      <dgm:prSet presAssocID="{5BF12DA1-A53A-4798-A9D0-249167118C0F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EEF22B4C-6BB1-45A6-B208-23286A3C2F28}" type="pres">
      <dgm:prSet presAssocID="{5BF12DA1-A53A-4798-A9D0-249167118C0F}" presName="spaceRect" presStyleCnt="0"/>
      <dgm:spPr/>
    </dgm:pt>
    <dgm:pt modelId="{80B2B825-FCC6-47C9-8FF4-0ACB8429D6B3}" type="pres">
      <dgm:prSet presAssocID="{5BF12DA1-A53A-4798-A9D0-249167118C0F}" presName="parTx" presStyleLbl="revTx" presStyleIdx="1" presStyleCnt="5">
        <dgm:presLayoutVars>
          <dgm:chMax val="0"/>
          <dgm:chPref val="0"/>
        </dgm:presLayoutVars>
      </dgm:prSet>
      <dgm:spPr/>
    </dgm:pt>
    <dgm:pt modelId="{E50D4C92-7778-4F12-9510-81F23C6CB20B}" type="pres">
      <dgm:prSet presAssocID="{DCF20E40-1559-4AC3-9A4A-57CCBD81CCD7}" presName="sibTrans" presStyleCnt="0"/>
      <dgm:spPr/>
    </dgm:pt>
    <dgm:pt modelId="{11EA9303-9A41-4C43-A239-7889F722D307}" type="pres">
      <dgm:prSet presAssocID="{AE6FE7CA-2A64-4A29-9409-3234B7F5BF7B}" presName="compNode" presStyleCnt="0"/>
      <dgm:spPr/>
    </dgm:pt>
    <dgm:pt modelId="{13DBD3A0-0388-4100-BAB5-EBB7AEB70E1D}" type="pres">
      <dgm:prSet presAssocID="{AE6FE7CA-2A64-4A29-9409-3234B7F5BF7B}" presName="bgRect" presStyleLbl="bgShp" presStyleIdx="2" presStyleCnt="5"/>
      <dgm:spPr/>
    </dgm:pt>
    <dgm:pt modelId="{EE8AEDAC-859B-4436-889B-40D056DFDBCA}" type="pres">
      <dgm:prSet presAssocID="{AE6FE7CA-2A64-4A29-9409-3234B7F5BF7B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76A9C76C-2312-4EF0-BE03-215B214192A8}" type="pres">
      <dgm:prSet presAssocID="{AE6FE7CA-2A64-4A29-9409-3234B7F5BF7B}" presName="spaceRect" presStyleCnt="0"/>
      <dgm:spPr/>
    </dgm:pt>
    <dgm:pt modelId="{3A3F3D8F-A5C4-42B1-AF71-6B330439EC57}" type="pres">
      <dgm:prSet presAssocID="{AE6FE7CA-2A64-4A29-9409-3234B7F5BF7B}" presName="parTx" presStyleLbl="revTx" presStyleIdx="2" presStyleCnt="5">
        <dgm:presLayoutVars>
          <dgm:chMax val="0"/>
          <dgm:chPref val="0"/>
        </dgm:presLayoutVars>
      </dgm:prSet>
      <dgm:spPr/>
    </dgm:pt>
    <dgm:pt modelId="{FE6A4C70-9CB5-4C5E-86D4-9D7DDF40E74F}" type="pres">
      <dgm:prSet presAssocID="{62517DEA-EAD4-49E3-B27A-C98231480352}" presName="sibTrans" presStyleCnt="0"/>
      <dgm:spPr/>
    </dgm:pt>
    <dgm:pt modelId="{A42044A5-8DD4-477B-B5D8-686EF5E6A4EB}" type="pres">
      <dgm:prSet presAssocID="{1EEEDD91-6E4B-4987-AB61-29A593A3E71C}" presName="compNode" presStyleCnt="0"/>
      <dgm:spPr/>
    </dgm:pt>
    <dgm:pt modelId="{D66520D9-0EDE-40C1-A031-088B1922ACFC}" type="pres">
      <dgm:prSet presAssocID="{1EEEDD91-6E4B-4987-AB61-29A593A3E71C}" presName="bgRect" presStyleLbl="bgShp" presStyleIdx="3" presStyleCnt="5"/>
      <dgm:spPr/>
    </dgm:pt>
    <dgm:pt modelId="{83920B2C-9E0B-4192-B57F-3DC8DD160D29}" type="pres">
      <dgm:prSet presAssocID="{1EEEDD91-6E4B-4987-AB61-29A593A3E71C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ACEE5895-630F-4EA4-A9AE-9F3B03DA0132}" type="pres">
      <dgm:prSet presAssocID="{1EEEDD91-6E4B-4987-AB61-29A593A3E71C}" presName="spaceRect" presStyleCnt="0"/>
      <dgm:spPr/>
    </dgm:pt>
    <dgm:pt modelId="{3009AC00-DEF1-4EC2-AB08-F8E815DCFCB8}" type="pres">
      <dgm:prSet presAssocID="{1EEEDD91-6E4B-4987-AB61-29A593A3E71C}" presName="parTx" presStyleLbl="revTx" presStyleIdx="3" presStyleCnt="5">
        <dgm:presLayoutVars>
          <dgm:chMax val="0"/>
          <dgm:chPref val="0"/>
        </dgm:presLayoutVars>
      </dgm:prSet>
      <dgm:spPr/>
    </dgm:pt>
    <dgm:pt modelId="{61869267-9F37-45DD-8ED6-20FA1141C5BD}" type="pres">
      <dgm:prSet presAssocID="{A46DF7A5-5012-4F1F-862D-5E28317B0E23}" presName="sibTrans" presStyleCnt="0"/>
      <dgm:spPr/>
    </dgm:pt>
    <dgm:pt modelId="{D26E114C-EF42-4B5A-AD0F-728CA6D2DEF9}" type="pres">
      <dgm:prSet presAssocID="{6BAAF5E1-D1D5-4A08-8A0D-1FB68536786F}" presName="compNode" presStyleCnt="0"/>
      <dgm:spPr/>
    </dgm:pt>
    <dgm:pt modelId="{0AA10213-0943-439E-93EF-2EEA87DB1811}" type="pres">
      <dgm:prSet presAssocID="{6BAAF5E1-D1D5-4A08-8A0D-1FB68536786F}" presName="bgRect" presStyleLbl="bgShp" presStyleIdx="4" presStyleCnt="5"/>
      <dgm:spPr/>
    </dgm:pt>
    <dgm:pt modelId="{AFF20F91-8C3E-4C7A-B2C0-E8B565BF03BE}" type="pres">
      <dgm:prSet presAssocID="{6BAAF5E1-D1D5-4A08-8A0D-1FB68536786F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38687DE-2C20-4F48-9D63-25555DA44B50}" type="pres">
      <dgm:prSet presAssocID="{6BAAF5E1-D1D5-4A08-8A0D-1FB68536786F}" presName="spaceRect" presStyleCnt="0"/>
      <dgm:spPr/>
    </dgm:pt>
    <dgm:pt modelId="{DF6BC49F-98CC-4132-B793-2E7CF4297DE3}" type="pres">
      <dgm:prSet presAssocID="{6BAAF5E1-D1D5-4A08-8A0D-1FB68536786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4937F2C-A800-4404-B66A-C5535C1CB9D7}" srcId="{232F7D96-4047-4C11-BF0D-56E1C044DE85}" destId="{6BAAF5E1-D1D5-4A08-8A0D-1FB68536786F}" srcOrd="4" destOrd="0" parTransId="{9DF4885E-0894-4A3E-A9A6-1DD8732588FB}" sibTransId="{E45FEA66-A3C1-4A3A-84DE-0EAEE126EDE1}"/>
    <dgm:cxn modelId="{2D30B432-518B-439A-8BAE-FC920B60855B}" srcId="{232F7D96-4047-4C11-BF0D-56E1C044DE85}" destId="{5BF12DA1-A53A-4798-A9D0-249167118C0F}" srcOrd="1" destOrd="0" parTransId="{8239A1DA-A9FC-4C5E-B9F6-DFA9BCC7211F}" sibTransId="{DCF20E40-1559-4AC3-9A4A-57CCBD81CCD7}"/>
    <dgm:cxn modelId="{C9CADE3A-92E1-4D24-90C3-A7F7DF900C29}" type="presOf" srcId="{232F7D96-4047-4C11-BF0D-56E1C044DE85}" destId="{A9A0CC8A-CA69-4D22-ABA3-96C8F745FC04}" srcOrd="0" destOrd="0" presId="urn:microsoft.com/office/officeart/2018/2/layout/IconVerticalSolidList"/>
    <dgm:cxn modelId="{206E5154-7747-4415-9DD9-BFC85DCA7161}" type="presOf" srcId="{6BAAF5E1-D1D5-4A08-8A0D-1FB68536786F}" destId="{DF6BC49F-98CC-4132-B793-2E7CF4297DE3}" srcOrd="0" destOrd="0" presId="urn:microsoft.com/office/officeart/2018/2/layout/IconVerticalSolidList"/>
    <dgm:cxn modelId="{78EED564-1CA6-471C-969D-69FEE1520E41}" srcId="{232F7D96-4047-4C11-BF0D-56E1C044DE85}" destId="{AE6FE7CA-2A64-4A29-9409-3234B7F5BF7B}" srcOrd="2" destOrd="0" parTransId="{685D43C5-547B-473F-A3ED-E0D99F996F9E}" sibTransId="{62517DEA-EAD4-49E3-B27A-C98231480352}"/>
    <dgm:cxn modelId="{F365F670-F546-44FC-A587-66F4EB03D68A}" type="presOf" srcId="{3A96FC79-99C0-4015-8494-E828447B61A0}" destId="{2F6A01B2-17E6-4622-9851-87506C4C667C}" srcOrd="0" destOrd="0" presId="urn:microsoft.com/office/officeart/2018/2/layout/IconVerticalSolidList"/>
    <dgm:cxn modelId="{38198086-5E68-41BB-8D36-9FAF1A28EA26}" type="presOf" srcId="{1EEEDD91-6E4B-4987-AB61-29A593A3E71C}" destId="{3009AC00-DEF1-4EC2-AB08-F8E815DCFCB8}" srcOrd="0" destOrd="0" presId="urn:microsoft.com/office/officeart/2018/2/layout/IconVerticalSolidList"/>
    <dgm:cxn modelId="{098B5C8A-F9EA-4281-B4A1-3825E2A9E3B6}" srcId="{232F7D96-4047-4C11-BF0D-56E1C044DE85}" destId="{1EEEDD91-6E4B-4987-AB61-29A593A3E71C}" srcOrd="3" destOrd="0" parTransId="{FA22B1A2-A696-425E-BE92-D97A1F47AA15}" sibTransId="{A46DF7A5-5012-4F1F-862D-5E28317B0E23}"/>
    <dgm:cxn modelId="{66DA3198-2CE0-4E8E-835D-0A16FA1FD22A}" type="presOf" srcId="{5BF12DA1-A53A-4798-A9D0-249167118C0F}" destId="{80B2B825-FCC6-47C9-8FF4-0ACB8429D6B3}" srcOrd="0" destOrd="0" presId="urn:microsoft.com/office/officeart/2018/2/layout/IconVerticalSolidList"/>
    <dgm:cxn modelId="{AF788DBF-CA7D-449C-B1AC-97E373D391BC}" srcId="{232F7D96-4047-4C11-BF0D-56E1C044DE85}" destId="{3A96FC79-99C0-4015-8494-E828447B61A0}" srcOrd="0" destOrd="0" parTransId="{46763BB5-7552-491D-90F7-A00E199A2EDA}" sibTransId="{C3CE53EB-6735-4DDE-9836-FBD72AACACC2}"/>
    <dgm:cxn modelId="{DE9BB0CC-D848-48F8-A80C-78E9BFEB1E4D}" type="presOf" srcId="{AE6FE7CA-2A64-4A29-9409-3234B7F5BF7B}" destId="{3A3F3D8F-A5C4-42B1-AF71-6B330439EC57}" srcOrd="0" destOrd="0" presId="urn:microsoft.com/office/officeart/2018/2/layout/IconVerticalSolidList"/>
    <dgm:cxn modelId="{A6DAD880-6EAD-4C33-BA1F-ED8B2AFA5DAF}" type="presParOf" srcId="{A9A0CC8A-CA69-4D22-ABA3-96C8F745FC04}" destId="{61567E1E-C90C-4524-8BA4-28C19DAB2D78}" srcOrd="0" destOrd="0" presId="urn:microsoft.com/office/officeart/2018/2/layout/IconVerticalSolidList"/>
    <dgm:cxn modelId="{CD2ED09C-81F4-465E-87BF-EC7D28CC9479}" type="presParOf" srcId="{61567E1E-C90C-4524-8BA4-28C19DAB2D78}" destId="{6A7B1B62-0150-4408-B482-03D81BBB760D}" srcOrd="0" destOrd="0" presId="urn:microsoft.com/office/officeart/2018/2/layout/IconVerticalSolidList"/>
    <dgm:cxn modelId="{87502FC2-1BD7-4FB1-B1D3-D66BBAA994F5}" type="presParOf" srcId="{61567E1E-C90C-4524-8BA4-28C19DAB2D78}" destId="{997C66DE-0FDA-4F2D-9FF7-17702A2BE13B}" srcOrd="1" destOrd="0" presId="urn:microsoft.com/office/officeart/2018/2/layout/IconVerticalSolidList"/>
    <dgm:cxn modelId="{D4E8B264-DE6F-488E-863A-C1C20D7945A5}" type="presParOf" srcId="{61567E1E-C90C-4524-8BA4-28C19DAB2D78}" destId="{5AB5FFED-1D8E-4DF1-B901-C2DDDE64FBBA}" srcOrd="2" destOrd="0" presId="urn:microsoft.com/office/officeart/2018/2/layout/IconVerticalSolidList"/>
    <dgm:cxn modelId="{450BCC50-A8F3-4C9C-B94D-A70794D26819}" type="presParOf" srcId="{61567E1E-C90C-4524-8BA4-28C19DAB2D78}" destId="{2F6A01B2-17E6-4622-9851-87506C4C667C}" srcOrd="3" destOrd="0" presId="urn:microsoft.com/office/officeart/2018/2/layout/IconVerticalSolidList"/>
    <dgm:cxn modelId="{B2ACDBEC-7B0A-4B65-AF95-723DA143FAB1}" type="presParOf" srcId="{A9A0CC8A-CA69-4D22-ABA3-96C8F745FC04}" destId="{BC364849-3138-415D-816E-1B61FB8302C0}" srcOrd="1" destOrd="0" presId="urn:microsoft.com/office/officeart/2018/2/layout/IconVerticalSolidList"/>
    <dgm:cxn modelId="{0E04025F-7472-4BAC-87ED-86C31042F1D5}" type="presParOf" srcId="{A9A0CC8A-CA69-4D22-ABA3-96C8F745FC04}" destId="{36CE3593-408B-4C0A-94DE-9DB379A015A2}" srcOrd="2" destOrd="0" presId="urn:microsoft.com/office/officeart/2018/2/layout/IconVerticalSolidList"/>
    <dgm:cxn modelId="{7410A070-23E0-452C-9B76-47419E719E29}" type="presParOf" srcId="{36CE3593-408B-4C0A-94DE-9DB379A015A2}" destId="{236F98CB-2516-48FB-99A5-6212B05766F4}" srcOrd="0" destOrd="0" presId="urn:microsoft.com/office/officeart/2018/2/layout/IconVerticalSolidList"/>
    <dgm:cxn modelId="{32D8B05E-7DCE-47A4-9884-40FB82DFB6F6}" type="presParOf" srcId="{36CE3593-408B-4C0A-94DE-9DB379A015A2}" destId="{B8BFF5BC-F137-4500-8FD8-6F22E8F56F62}" srcOrd="1" destOrd="0" presId="urn:microsoft.com/office/officeart/2018/2/layout/IconVerticalSolidList"/>
    <dgm:cxn modelId="{B11F5743-4364-439E-B7C1-5C56D233F597}" type="presParOf" srcId="{36CE3593-408B-4C0A-94DE-9DB379A015A2}" destId="{EEF22B4C-6BB1-45A6-B208-23286A3C2F28}" srcOrd="2" destOrd="0" presId="urn:microsoft.com/office/officeart/2018/2/layout/IconVerticalSolidList"/>
    <dgm:cxn modelId="{2874C278-CD35-4EBD-AFD3-F46D2A226398}" type="presParOf" srcId="{36CE3593-408B-4C0A-94DE-9DB379A015A2}" destId="{80B2B825-FCC6-47C9-8FF4-0ACB8429D6B3}" srcOrd="3" destOrd="0" presId="urn:microsoft.com/office/officeart/2018/2/layout/IconVerticalSolidList"/>
    <dgm:cxn modelId="{3F76756A-1D90-46B8-A5A2-C15017A246D7}" type="presParOf" srcId="{A9A0CC8A-CA69-4D22-ABA3-96C8F745FC04}" destId="{E50D4C92-7778-4F12-9510-81F23C6CB20B}" srcOrd="3" destOrd="0" presId="urn:microsoft.com/office/officeart/2018/2/layout/IconVerticalSolidList"/>
    <dgm:cxn modelId="{CF6ADC77-4007-426B-9017-64C203907E8C}" type="presParOf" srcId="{A9A0CC8A-CA69-4D22-ABA3-96C8F745FC04}" destId="{11EA9303-9A41-4C43-A239-7889F722D307}" srcOrd="4" destOrd="0" presId="urn:microsoft.com/office/officeart/2018/2/layout/IconVerticalSolidList"/>
    <dgm:cxn modelId="{CC0D0ED0-4AB1-4BA3-AA5D-D80E26ABBD2F}" type="presParOf" srcId="{11EA9303-9A41-4C43-A239-7889F722D307}" destId="{13DBD3A0-0388-4100-BAB5-EBB7AEB70E1D}" srcOrd="0" destOrd="0" presId="urn:microsoft.com/office/officeart/2018/2/layout/IconVerticalSolidList"/>
    <dgm:cxn modelId="{D5A32BB9-E1A0-4116-8252-9FBBDE99CDAC}" type="presParOf" srcId="{11EA9303-9A41-4C43-A239-7889F722D307}" destId="{EE8AEDAC-859B-4436-889B-40D056DFDBCA}" srcOrd="1" destOrd="0" presId="urn:microsoft.com/office/officeart/2018/2/layout/IconVerticalSolidList"/>
    <dgm:cxn modelId="{2ECDAD6E-1A99-425F-90AD-67D1B70FF7DA}" type="presParOf" srcId="{11EA9303-9A41-4C43-A239-7889F722D307}" destId="{76A9C76C-2312-4EF0-BE03-215B214192A8}" srcOrd="2" destOrd="0" presId="urn:microsoft.com/office/officeart/2018/2/layout/IconVerticalSolidList"/>
    <dgm:cxn modelId="{ECEE37F3-E1D6-4153-BF48-ABEFC6D7844D}" type="presParOf" srcId="{11EA9303-9A41-4C43-A239-7889F722D307}" destId="{3A3F3D8F-A5C4-42B1-AF71-6B330439EC57}" srcOrd="3" destOrd="0" presId="urn:microsoft.com/office/officeart/2018/2/layout/IconVerticalSolidList"/>
    <dgm:cxn modelId="{F8FCE62D-E01B-4CAE-AB37-E373A3F98EC6}" type="presParOf" srcId="{A9A0CC8A-CA69-4D22-ABA3-96C8F745FC04}" destId="{FE6A4C70-9CB5-4C5E-86D4-9D7DDF40E74F}" srcOrd="5" destOrd="0" presId="urn:microsoft.com/office/officeart/2018/2/layout/IconVerticalSolidList"/>
    <dgm:cxn modelId="{0F725095-90BF-4F24-8882-21BBD2E03CA0}" type="presParOf" srcId="{A9A0CC8A-CA69-4D22-ABA3-96C8F745FC04}" destId="{A42044A5-8DD4-477B-B5D8-686EF5E6A4EB}" srcOrd="6" destOrd="0" presId="urn:microsoft.com/office/officeart/2018/2/layout/IconVerticalSolidList"/>
    <dgm:cxn modelId="{5E172F6D-8020-4283-8954-F72DC9954AE1}" type="presParOf" srcId="{A42044A5-8DD4-477B-B5D8-686EF5E6A4EB}" destId="{D66520D9-0EDE-40C1-A031-088B1922ACFC}" srcOrd="0" destOrd="0" presId="urn:microsoft.com/office/officeart/2018/2/layout/IconVerticalSolidList"/>
    <dgm:cxn modelId="{055BFC3F-A0FC-4E0F-9746-0E73A99264B3}" type="presParOf" srcId="{A42044A5-8DD4-477B-B5D8-686EF5E6A4EB}" destId="{83920B2C-9E0B-4192-B57F-3DC8DD160D29}" srcOrd="1" destOrd="0" presId="urn:microsoft.com/office/officeart/2018/2/layout/IconVerticalSolidList"/>
    <dgm:cxn modelId="{563293CE-8803-4055-B25F-72F7096E1BDD}" type="presParOf" srcId="{A42044A5-8DD4-477B-B5D8-686EF5E6A4EB}" destId="{ACEE5895-630F-4EA4-A9AE-9F3B03DA0132}" srcOrd="2" destOrd="0" presId="urn:microsoft.com/office/officeart/2018/2/layout/IconVerticalSolidList"/>
    <dgm:cxn modelId="{900F3A32-2D56-45E9-84D7-047872F1021F}" type="presParOf" srcId="{A42044A5-8DD4-477B-B5D8-686EF5E6A4EB}" destId="{3009AC00-DEF1-4EC2-AB08-F8E815DCFCB8}" srcOrd="3" destOrd="0" presId="urn:microsoft.com/office/officeart/2018/2/layout/IconVerticalSolidList"/>
    <dgm:cxn modelId="{E0443120-7CFB-45A8-9672-BC401FCB9FEA}" type="presParOf" srcId="{A9A0CC8A-CA69-4D22-ABA3-96C8F745FC04}" destId="{61869267-9F37-45DD-8ED6-20FA1141C5BD}" srcOrd="7" destOrd="0" presId="urn:microsoft.com/office/officeart/2018/2/layout/IconVerticalSolidList"/>
    <dgm:cxn modelId="{CBBA1CF0-71A2-43B4-BA88-223A1C144812}" type="presParOf" srcId="{A9A0CC8A-CA69-4D22-ABA3-96C8F745FC04}" destId="{D26E114C-EF42-4B5A-AD0F-728CA6D2DEF9}" srcOrd="8" destOrd="0" presId="urn:microsoft.com/office/officeart/2018/2/layout/IconVerticalSolidList"/>
    <dgm:cxn modelId="{80DBEDCE-2322-4A0F-86AE-8FAAF5DA6ACF}" type="presParOf" srcId="{D26E114C-EF42-4B5A-AD0F-728CA6D2DEF9}" destId="{0AA10213-0943-439E-93EF-2EEA87DB1811}" srcOrd="0" destOrd="0" presId="urn:microsoft.com/office/officeart/2018/2/layout/IconVerticalSolidList"/>
    <dgm:cxn modelId="{A48DF5E9-8FF8-46ED-B154-E5C32BC02435}" type="presParOf" srcId="{D26E114C-EF42-4B5A-AD0F-728CA6D2DEF9}" destId="{AFF20F91-8C3E-4C7A-B2C0-E8B565BF03BE}" srcOrd="1" destOrd="0" presId="urn:microsoft.com/office/officeart/2018/2/layout/IconVerticalSolidList"/>
    <dgm:cxn modelId="{9B4C5DD1-BF32-4734-A13B-4BE1A1AF0185}" type="presParOf" srcId="{D26E114C-EF42-4B5A-AD0F-728CA6D2DEF9}" destId="{D38687DE-2C20-4F48-9D63-25555DA44B50}" srcOrd="2" destOrd="0" presId="urn:microsoft.com/office/officeart/2018/2/layout/IconVerticalSolidList"/>
    <dgm:cxn modelId="{7BD9FD63-1949-4D14-A62D-D6B8FCA310D4}" type="presParOf" srcId="{D26E114C-EF42-4B5A-AD0F-728CA6D2DEF9}" destId="{DF6BC49F-98CC-4132-B793-2E7CF4297D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371C6-DD2E-4C77-B60D-03326B32317E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DA6DDB-1EAF-4D5C-94D5-99495B641094}">
      <dgm:prSet/>
      <dgm:spPr/>
      <dgm:t>
        <a:bodyPr/>
        <a:lstStyle/>
        <a:p>
          <a:r>
            <a:rPr lang="en-US" dirty="0"/>
            <a:t>RPN assaulted 2021 – physical and psychological injury</a:t>
          </a:r>
        </a:p>
      </dgm:t>
    </dgm:pt>
    <dgm:pt modelId="{421E3223-7243-4267-AEBF-3C2BE3E70807}" type="parTrans" cxnId="{F82FEAA3-6D5C-4C18-80FB-97F0E51B78F4}">
      <dgm:prSet/>
      <dgm:spPr/>
      <dgm:t>
        <a:bodyPr/>
        <a:lstStyle/>
        <a:p>
          <a:endParaRPr lang="en-US"/>
        </a:p>
      </dgm:t>
    </dgm:pt>
    <dgm:pt modelId="{17E868D4-1A37-44E8-B6D7-D45CBDAB0089}" type="sibTrans" cxnId="{F82FEAA3-6D5C-4C18-80FB-97F0E51B78F4}">
      <dgm:prSet/>
      <dgm:spPr/>
      <dgm:t>
        <a:bodyPr/>
        <a:lstStyle/>
        <a:p>
          <a:endParaRPr lang="en-US"/>
        </a:p>
      </dgm:t>
    </dgm:pt>
    <dgm:pt modelId="{70B02E82-6F82-4000-8692-7F316EAD1FE8}">
      <dgm:prSet/>
      <dgm:spPr/>
      <dgm:t>
        <a:bodyPr/>
        <a:lstStyle/>
        <a:p>
          <a:r>
            <a:rPr lang="en-US" dirty="0"/>
            <a:t>PPD for PTSD</a:t>
          </a:r>
        </a:p>
      </dgm:t>
    </dgm:pt>
    <dgm:pt modelId="{29408C5E-6EEC-4CBD-AF99-AEB71F5C5507}" type="parTrans" cxnId="{4D1F0162-22E4-4D50-807E-082723AD0A64}">
      <dgm:prSet/>
      <dgm:spPr/>
      <dgm:t>
        <a:bodyPr/>
        <a:lstStyle/>
        <a:p>
          <a:endParaRPr lang="en-US"/>
        </a:p>
      </dgm:t>
    </dgm:pt>
    <dgm:pt modelId="{0924C765-D987-4C00-94A2-385D39FD8C10}" type="sibTrans" cxnId="{4D1F0162-22E4-4D50-807E-082723AD0A64}">
      <dgm:prSet/>
      <dgm:spPr/>
      <dgm:t>
        <a:bodyPr/>
        <a:lstStyle/>
        <a:p>
          <a:endParaRPr lang="en-US"/>
        </a:p>
      </dgm:t>
    </dgm:pt>
    <dgm:pt modelId="{EADD35BE-D7F1-4163-AEB1-0148EFD04DAD}">
      <dgm:prSet/>
      <dgm:spPr/>
      <dgm:t>
        <a:bodyPr/>
        <a:lstStyle/>
        <a:p>
          <a:r>
            <a:rPr lang="en-US" dirty="0"/>
            <a:t>Assaulted again 2025 – physical and </a:t>
          </a:r>
          <a:r>
            <a:rPr lang="en-US" dirty="0">
              <a:latin typeface="Franklin Gothic Book" panose="020B0503020102020204"/>
            </a:rPr>
            <a:t>psychological</a:t>
          </a:r>
          <a:r>
            <a:rPr lang="en-US" dirty="0"/>
            <a:t> injury </a:t>
          </a:r>
        </a:p>
      </dgm:t>
    </dgm:pt>
    <dgm:pt modelId="{4E4CB042-785B-4B8D-A91E-9B3A311D70E3}" type="parTrans" cxnId="{FE6A5601-9843-4018-81BC-8427D74695AE}">
      <dgm:prSet/>
      <dgm:spPr/>
      <dgm:t>
        <a:bodyPr/>
        <a:lstStyle/>
        <a:p>
          <a:endParaRPr lang="en-US"/>
        </a:p>
      </dgm:t>
    </dgm:pt>
    <dgm:pt modelId="{9AC68E23-EB0C-40AC-A7D1-184CA9881BF8}" type="sibTrans" cxnId="{FE6A5601-9843-4018-81BC-8427D74695AE}">
      <dgm:prSet/>
      <dgm:spPr/>
      <dgm:t>
        <a:bodyPr/>
        <a:lstStyle/>
        <a:p>
          <a:endParaRPr lang="en-US"/>
        </a:p>
      </dgm:t>
    </dgm:pt>
    <dgm:pt modelId="{4B93E248-ADC0-4779-BEEF-04FC9151CFA4}">
      <dgm:prSet/>
      <dgm:spPr/>
      <dgm:t>
        <a:bodyPr/>
        <a:lstStyle/>
        <a:p>
          <a:pPr rtl="0"/>
          <a:r>
            <a:rPr lang="en-US" dirty="0"/>
            <a:t>Feels unsupported </a:t>
          </a:r>
          <a:r>
            <a:rPr lang="en-US" dirty="0">
              <a:latin typeface="Franklin Gothic Book" panose="020B0503020102020204"/>
            </a:rPr>
            <a:t>– completes</a:t>
          </a:r>
          <a:r>
            <a:rPr lang="en-US" dirty="0"/>
            <a:t> suicide</a:t>
          </a:r>
        </a:p>
      </dgm:t>
    </dgm:pt>
    <dgm:pt modelId="{A19ADF82-617B-406A-A2DB-3A6B9BAAD77F}" type="parTrans" cxnId="{8355CCB8-5038-442D-B167-E01D78525335}">
      <dgm:prSet/>
      <dgm:spPr/>
      <dgm:t>
        <a:bodyPr/>
        <a:lstStyle/>
        <a:p>
          <a:endParaRPr lang="en-US"/>
        </a:p>
      </dgm:t>
    </dgm:pt>
    <dgm:pt modelId="{33DE4105-BDB3-46B6-8AB5-55BB49E72C9D}" type="sibTrans" cxnId="{8355CCB8-5038-442D-B167-E01D78525335}">
      <dgm:prSet/>
      <dgm:spPr/>
      <dgm:t>
        <a:bodyPr/>
        <a:lstStyle/>
        <a:p>
          <a:endParaRPr lang="en-US"/>
        </a:p>
      </dgm:t>
    </dgm:pt>
    <dgm:pt modelId="{5B3D77CF-8B51-4C5F-9A14-9FA77A472CA2}">
      <dgm:prSet/>
      <dgm:spPr/>
      <dgm:t>
        <a:bodyPr/>
        <a:lstStyle/>
        <a:p>
          <a:r>
            <a:rPr lang="en-US" dirty="0"/>
            <a:t>No dependents – funeral benefits only ~$11,456.68</a:t>
          </a:r>
        </a:p>
      </dgm:t>
    </dgm:pt>
    <dgm:pt modelId="{D26F3FC0-0E6D-486F-8E07-D77446281524}" type="parTrans" cxnId="{B1170C88-E6AB-43E4-8BF1-5B75225376D6}">
      <dgm:prSet/>
      <dgm:spPr/>
      <dgm:t>
        <a:bodyPr/>
        <a:lstStyle/>
        <a:p>
          <a:endParaRPr lang="en-US"/>
        </a:p>
      </dgm:t>
    </dgm:pt>
    <dgm:pt modelId="{F4CC1F62-B987-4E1A-90B8-0A0AFF5C0562}" type="sibTrans" cxnId="{B1170C88-E6AB-43E4-8BF1-5B75225376D6}">
      <dgm:prSet/>
      <dgm:spPr/>
      <dgm:t>
        <a:bodyPr/>
        <a:lstStyle/>
        <a:p>
          <a:endParaRPr lang="en-US"/>
        </a:p>
      </dgm:t>
    </dgm:pt>
    <dgm:pt modelId="{CB3A3F64-02FE-4F21-8E32-20177B6AA07C}">
      <dgm:prSet/>
      <dgm:spPr/>
      <dgm:t>
        <a:bodyPr/>
        <a:lstStyle/>
        <a:p>
          <a:r>
            <a:rPr lang="en-CA" dirty="0"/>
            <a:t>PPD savings &gt;$196,309.80</a:t>
          </a:r>
          <a:endParaRPr lang="en-US" dirty="0"/>
        </a:p>
      </dgm:t>
    </dgm:pt>
    <dgm:pt modelId="{4D136A33-E9E6-42E5-AF9B-8142AA8537A1}" type="parTrans" cxnId="{6BBD4CC3-3715-40B4-86E6-1A6530172680}">
      <dgm:prSet/>
      <dgm:spPr/>
      <dgm:t>
        <a:bodyPr/>
        <a:lstStyle/>
        <a:p>
          <a:endParaRPr lang="en-US"/>
        </a:p>
      </dgm:t>
    </dgm:pt>
    <dgm:pt modelId="{7780A6D5-D28D-4D7C-824C-F4FDB795BF55}" type="sibTrans" cxnId="{6BBD4CC3-3715-40B4-86E6-1A6530172680}">
      <dgm:prSet/>
      <dgm:spPr/>
      <dgm:t>
        <a:bodyPr/>
        <a:lstStyle/>
        <a:p>
          <a:endParaRPr lang="en-US"/>
        </a:p>
      </dgm:t>
    </dgm:pt>
    <dgm:pt modelId="{C382963A-8A14-41C0-B720-33F40462B540}" type="pres">
      <dgm:prSet presAssocID="{AA4371C6-DD2E-4C77-B60D-03326B32317E}" presName="vert0" presStyleCnt="0">
        <dgm:presLayoutVars>
          <dgm:dir/>
          <dgm:animOne val="branch"/>
          <dgm:animLvl val="lvl"/>
        </dgm:presLayoutVars>
      </dgm:prSet>
      <dgm:spPr/>
    </dgm:pt>
    <dgm:pt modelId="{F86641ED-C3BE-493D-BD12-547ABF44A1DC}" type="pres">
      <dgm:prSet presAssocID="{6FDA6DDB-1EAF-4D5C-94D5-99495B641094}" presName="thickLine" presStyleLbl="alignNode1" presStyleIdx="0" presStyleCnt="6"/>
      <dgm:spPr/>
    </dgm:pt>
    <dgm:pt modelId="{F1A82A10-7B04-468B-B788-E5933BE1FBF3}" type="pres">
      <dgm:prSet presAssocID="{6FDA6DDB-1EAF-4D5C-94D5-99495B641094}" presName="horz1" presStyleCnt="0"/>
      <dgm:spPr/>
    </dgm:pt>
    <dgm:pt modelId="{CE9C0DCE-5DEF-48C2-AE1A-62BD542CD0FF}" type="pres">
      <dgm:prSet presAssocID="{6FDA6DDB-1EAF-4D5C-94D5-99495B641094}" presName="tx1" presStyleLbl="revTx" presStyleIdx="0" presStyleCnt="6"/>
      <dgm:spPr/>
    </dgm:pt>
    <dgm:pt modelId="{86FE9AD2-F966-4585-8CC3-7EFF6FF6EFB5}" type="pres">
      <dgm:prSet presAssocID="{6FDA6DDB-1EAF-4D5C-94D5-99495B641094}" presName="vert1" presStyleCnt="0"/>
      <dgm:spPr/>
    </dgm:pt>
    <dgm:pt modelId="{91A5543F-0230-477E-B6C2-41DC0A36511B}" type="pres">
      <dgm:prSet presAssocID="{70B02E82-6F82-4000-8692-7F316EAD1FE8}" presName="thickLine" presStyleLbl="alignNode1" presStyleIdx="1" presStyleCnt="6"/>
      <dgm:spPr/>
    </dgm:pt>
    <dgm:pt modelId="{BFB6836A-5256-4AC2-AD53-DDA0569C74AB}" type="pres">
      <dgm:prSet presAssocID="{70B02E82-6F82-4000-8692-7F316EAD1FE8}" presName="horz1" presStyleCnt="0"/>
      <dgm:spPr/>
    </dgm:pt>
    <dgm:pt modelId="{42881FCA-B12C-4237-ADE2-0BE963C4D3FF}" type="pres">
      <dgm:prSet presAssocID="{70B02E82-6F82-4000-8692-7F316EAD1FE8}" presName="tx1" presStyleLbl="revTx" presStyleIdx="1" presStyleCnt="6"/>
      <dgm:spPr/>
    </dgm:pt>
    <dgm:pt modelId="{A21BC321-E17A-48C6-8A7C-9343BEAC1B3E}" type="pres">
      <dgm:prSet presAssocID="{70B02E82-6F82-4000-8692-7F316EAD1FE8}" presName="vert1" presStyleCnt="0"/>
      <dgm:spPr/>
    </dgm:pt>
    <dgm:pt modelId="{1095C914-80EF-4383-8FFE-D01E00FC9ABB}" type="pres">
      <dgm:prSet presAssocID="{EADD35BE-D7F1-4163-AEB1-0148EFD04DAD}" presName="thickLine" presStyleLbl="alignNode1" presStyleIdx="2" presStyleCnt="6"/>
      <dgm:spPr/>
    </dgm:pt>
    <dgm:pt modelId="{B22F41A1-C183-46B3-AB21-799D257F996F}" type="pres">
      <dgm:prSet presAssocID="{EADD35BE-D7F1-4163-AEB1-0148EFD04DAD}" presName="horz1" presStyleCnt="0"/>
      <dgm:spPr/>
    </dgm:pt>
    <dgm:pt modelId="{0917F403-49E2-411F-92AC-7CD0F1DB9230}" type="pres">
      <dgm:prSet presAssocID="{EADD35BE-D7F1-4163-AEB1-0148EFD04DAD}" presName="tx1" presStyleLbl="revTx" presStyleIdx="2" presStyleCnt="6"/>
      <dgm:spPr/>
    </dgm:pt>
    <dgm:pt modelId="{0923CA7C-F8B5-4D48-9615-AD8A995D8BF4}" type="pres">
      <dgm:prSet presAssocID="{EADD35BE-D7F1-4163-AEB1-0148EFD04DAD}" presName="vert1" presStyleCnt="0"/>
      <dgm:spPr/>
    </dgm:pt>
    <dgm:pt modelId="{664B8761-F53B-4466-B274-C2B31320E69C}" type="pres">
      <dgm:prSet presAssocID="{4B93E248-ADC0-4779-BEEF-04FC9151CFA4}" presName="thickLine" presStyleLbl="alignNode1" presStyleIdx="3" presStyleCnt="6"/>
      <dgm:spPr/>
    </dgm:pt>
    <dgm:pt modelId="{34B3288A-082A-4CB5-807A-2D11DA84CAA8}" type="pres">
      <dgm:prSet presAssocID="{4B93E248-ADC0-4779-BEEF-04FC9151CFA4}" presName="horz1" presStyleCnt="0"/>
      <dgm:spPr/>
    </dgm:pt>
    <dgm:pt modelId="{8C11D65D-9052-427D-A1CC-65BBA19C129B}" type="pres">
      <dgm:prSet presAssocID="{4B93E248-ADC0-4779-BEEF-04FC9151CFA4}" presName="tx1" presStyleLbl="revTx" presStyleIdx="3" presStyleCnt="6"/>
      <dgm:spPr/>
    </dgm:pt>
    <dgm:pt modelId="{90F0619E-DFCE-4CBB-82DB-146692EDFEE0}" type="pres">
      <dgm:prSet presAssocID="{4B93E248-ADC0-4779-BEEF-04FC9151CFA4}" presName="vert1" presStyleCnt="0"/>
      <dgm:spPr/>
    </dgm:pt>
    <dgm:pt modelId="{ED160F9B-59DF-47E6-BFCF-C7AC6A8EC825}" type="pres">
      <dgm:prSet presAssocID="{5B3D77CF-8B51-4C5F-9A14-9FA77A472CA2}" presName="thickLine" presStyleLbl="alignNode1" presStyleIdx="4" presStyleCnt="6"/>
      <dgm:spPr/>
    </dgm:pt>
    <dgm:pt modelId="{EE717ABC-3F17-4D51-B721-9E2505A3C38B}" type="pres">
      <dgm:prSet presAssocID="{5B3D77CF-8B51-4C5F-9A14-9FA77A472CA2}" presName="horz1" presStyleCnt="0"/>
      <dgm:spPr/>
    </dgm:pt>
    <dgm:pt modelId="{94776B78-5715-41F0-A025-FB6629D299D6}" type="pres">
      <dgm:prSet presAssocID="{5B3D77CF-8B51-4C5F-9A14-9FA77A472CA2}" presName="tx1" presStyleLbl="revTx" presStyleIdx="4" presStyleCnt="6"/>
      <dgm:spPr/>
    </dgm:pt>
    <dgm:pt modelId="{DF500EF1-D249-4010-8ACD-204126C6802B}" type="pres">
      <dgm:prSet presAssocID="{5B3D77CF-8B51-4C5F-9A14-9FA77A472CA2}" presName="vert1" presStyleCnt="0"/>
      <dgm:spPr/>
    </dgm:pt>
    <dgm:pt modelId="{BA799063-CF48-4841-BE44-AFFECC8CC51E}" type="pres">
      <dgm:prSet presAssocID="{CB3A3F64-02FE-4F21-8E32-20177B6AA07C}" presName="thickLine" presStyleLbl="alignNode1" presStyleIdx="5" presStyleCnt="6"/>
      <dgm:spPr/>
    </dgm:pt>
    <dgm:pt modelId="{BC582EE6-4B91-4192-B5CD-37522FB9405A}" type="pres">
      <dgm:prSet presAssocID="{CB3A3F64-02FE-4F21-8E32-20177B6AA07C}" presName="horz1" presStyleCnt="0"/>
      <dgm:spPr/>
    </dgm:pt>
    <dgm:pt modelId="{69B8D9E8-B4E5-46FB-B4CA-7C4589000A7A}" type="pres">
      <dgm:prSet presAssocID="{CB3A3F64-02FE-4F21-8E32-20177B6AA07C}" presName="tx1" presStyleLbl="revTx" presStyleIdx="5" presStyleCnt="6"/>
      <dgm:spPr/>
    </dgm:pt>
    <dgm:pt modelId="{8A4A2A34-D112-48FA-B235-DCD07023E761}" type="pres">
      <dgm:prSet presAssocID="{CB3A3F64-02FE-4F21-8E32-20177B6AA07C}" presName="vert1" presStyleCnt="0"/>
      <dgm:spPr/>
    </dgm:pt>
  </dgm:ptLst>
  <dgm:cxnLst>
    <dgm:cxn modelId="{FE6A5601-9843-4018-81BC-8427D74695AE}" srcId="{AA4371C6-DD2E-4C77-B60D-03326B32317E}" destId="{EADD35BE-D7F1-4163-AEB1-0148EFD04DAD}" srcOrd="2" destOrd="0" parTransId="{4E4CB042-785B-4B8D-A91E-9B3A311D70E3}" sibTransId="{9AC68E23-EB0C-40AC-A7D1-184CA9881BF8}"/>
    <dgm:cxn modelId="{10849B1D-E22C-48B2-8406-853205EE9C75}" type="presOf" srcId="{EADD35BE-D7F1-4163-AEB1-0148EFD04DAD}" destId="{0917F403-49E2-411F-92AC-7CD0F1DB9230}" srcOrd="0" destOrd="0" presId="urn:microsoft.com/office/officeart/2008/layout/LinedList"/>
    <dgm:cxn modelId="{50776B3A-99E4-4183-8763-88D442FE73E0}" type="presOf" srcId="{6FDA6DDB-1EAF-4D5C-94D5-99495B641094}" destId="{CE9C0DCE-5DEF-48C2-AE1A-62BD542CD0FF}" srcOrd="0" destOrd="0" presId="urn:microsoft.com/office/officeart/2008/layout/LinedList"/>
    <dgm:cxn modelId="{910C4C52-BA7F-4BD9-8549-0D9CE9A56D9E}" type="presOf" srcId="{CB3A3F64-02FE-4F21-8E32-20177B6AA07C}" destId="{69B8D9E8-B4E5-46FB-B4CA-7C4589000A7A}" srcOrd="0" destOrd="0" presId="urn:microsoft.com/office/officeart/2008/layout/LinedList"/>
    <dgm:cxn modelId="{4D1F0162-22E4-4D50-807E-082723AD0A64}" srcId="{AA4371C6-DD2E-4C77-B60D-03326B32317E}" destId="{70B02E82-6F82-4000-8692-7F316EAD1FE8}" srcOrd="1" destOrd="0" parTransId="{29408C5E-6EEC-4CBD-AF99-AEB71F5C5507}" sibTransId="{0924C765-D987-4C00-94A2-385D39FD8C10}"/>
    <dgm:cxn modelId="{67687567-D8CE-426D-B8F1-F30F6CDF629E}" type="presOf" srcId="{4B93E248-ADC0-4779-BEEF-04FC9151CFA4}" destId="{8C11D65D-9052-427D-A1CC-65BBA19C129B}" srcOrd="0" destOrd="0" presId="urn:microsoft.com/office/officeart/2008/layout/LinedList"/>
    <dgm:cxn modelId="{CED6DB6B-41AD-4DDC-93AD-1FF5D85DDCCA}" type="presOf" srcId="{70B02E82-6F82-4000-8692-7F316EAD1FE8}" destId="{42881FCA-B12C-4237-ADE2-0BE963C4D3FF}" srcOrd="0" destOrd="0" presId="urn:microsoft.com/office/officeart/2008/layout/LinedList"/>
    <dgm:cxn modelId="{B1170C88-E6AB-43E4-8BF1-5B75225376D6}" srcId="{AA4371C6-DD2E-4C77-B60D-03326B32317E}" destId="{5B3D77CF-8B51-4C5F-9A14-9FA77A472CA2}" srcOrd="4" destOrd="0" parTransId="{D26F3FC0-0E6D-486F-8E07-D77446281524}" sibTransId="{F4CC1F62-B987-4E1A-90B8-0A0AFF5C0562}"/>
    <dgm:cxn modelId="{9C782B9A-0EC0-4356-A379-25AA8A2F5DA4}" type="presOf" srcId="{AA4371C6-DD2E-4C77-B60D-03326B32317E}" destId="{C382963A-8A14-41C0-B720-33F40462B540}" srcOrd="0" destOrd="0" presId="urn:microsoft.com/office/officeart/2008/layout/LinedList"/>
    <dgm:cxn modelId="{F82FEAA3-6D5C-4C18-80FB-97F0E51B78F4}" srcId="{AA4371C6-DD2E-4C77-B60D-03326B32317E}" destId="{6FDA6DDB-1EAF-4D5C-94D5-99495B641094}" srcOrd="0" destOrd="0" parTransId="{421E3223-7243-4267-AEBF-3C2BE3E70807}" sibTransId="{17E868D4-1A37-44E8-B6D7-D45CBDAB0089}"/>
    <dgm:cxn modelId="{8355CCB8-5038-442D-B167-E01D78525335}" srcId="{AA4371C6-DD2E-4C77-B60D-03326B32317E}" destId="{4B93E248-ADC0-4779-BEEF-04FC9151CFA4}" srcOrd="3" destOrd="0" parTransId="{A19ADF82-617B-406A-A2DB-3A6B9BAAD77F}" sibTransId="{33DE4105-BDB3-46B6-8AB5-55BB49E72C9D}"/>
    <dgm:cxn modelId="{6471D1BC-8ED2-424C-A47F-E9A7AF7D124E}" type="presOf" srcId="{5B3D77CF-8B51-4C5F-9A14-9FA77A472CA2}" destId="{94776B78-5715-41F0-A025-FB6629D299D6}" srcOrd="0" destOrd="0" presId="urn:microsoft.com/office/officeart/2008/layout/LinedList"/>
    <dgm:cxn modelId="{6BBD4CC3-3715-40B4-86E6-1A6530172680}" srcId="{AA4371C6-DD2E-4C77-B60D-03326B32317E}" destId="{CB3A3F64-02FE-4F21-8E32-20177B6AA07C}" srcOrd="5" destOrd="0" parTransId="{4D136A33-E9E6-42E5-AF9B-8142AA8537A1}" sibTransId="{7780A6D5-D28D-4D7C-824C-F4FDB795BF55}"/>
    <dgm:cxn modelId="{B98F5A8A-F807-4EB7-8E98-CAC88B19163C}" type="presParOf" srcId="{C382963A-8A14-41C0-B720-33F40462B540}" destId="{F86641ED-C3BE-493D-BD12-547ABF44A1DC}" srcOrd="0" destOrd="0" presId="urn:microsoft.com/office/officeart/2008/layout/LinedList"/>
    <dgm:cxn modelId="{0F0B9FC0-24DC-429C-97E6-22CBFE7BF1CF}" type="presParOf" srcId="{C382963A-8A14-41C0-B720-33F40462B540}" destId="{F1A82A10-7B04-468B-B788-E5933BE1FBF3}" srcOrd="1" destOrd="0" presId="urn:microsoft.com/office/officeart/2008/layout/LinedList"/>
    <dgm:cxn modelId="{DDA6110C-A040-4211-A32F-7F775BB2FC0F}" type="presParOf" srcId="{F1A82A10-7B04-468B-B788-E5933BE1FBF3}" destId="{CE9C0DCE-5DEF-48C2-AE1A-62BD542CD0FF}" srcOrd="0" destOrd="0" presId="urn:microsoft.com/office/officeart/2008/layout/LinedList"/>
    <dgm:cxn modelId="{B1D318BA-CFEC-4C9E-91C0-A2EB36E667CC}" type="presParOf" srcId="{F1A82A10-7B04-468B-B788-E5933BE1FBF3}" destId="{86FE9AD2-F966-4585-8CC3-7EFF6FF6EFB5}" srcOrd="1" destOrd="0" presId="urn:microsoft.com/office/officeart/2008/layout/LinedList"/>
    <dgm:cxn modelId="{9C656452-60E7-4C3E-9AB8-071D64F99F93}" type="presParOf" srcId="{C382963A-8A14-41C0-B720-33F40462B540}" destId="{91A5543F-0230-477E-B6C2-41DC0A36511B}" srcOrd="2" destOrd="0" presId="urn:microsoft.com/office/officeart/2008/layout/LinedList"/>
    <dgm:cxn modelId="{F4938DEF-8A7D-42FD-ABE7-40D34A46DC75}" type="presParOf" srcId="{C382963A-8A14-41C0-B720-33F40462B540}" destId="{BFB6836A-5256-4AC2-AD53-DDA0569C74AB}" srcOrd="3" destOrd="0" presId="urn:microsoft.com/office/officeart/2008/layout/LinedList"/>
    <dgm:cxn modelId="{670F9994-CFFA-464B-A9C9-2B2B3E16D0F3}" type="presParOf" srcId="{BFB6836A-5256-4AC2-AD53-DDA0569C74AB}" destId="{42881FCA-B12C-4237-ADE2-0BE963C4D3FF}" srcOrd="0" destOrd="0" presId="urn:microsoft.com/office/officeart/2008/layout/LinedList"/>
    <dgm:cxn modelId="{F59A82A7-AE00-4DBD-8437-21DF7D493115}" type="presParOf" srcId="{BFB6836A-5256-4AC2-AD53-DDA0569C74AB}" destId="{A21BC321-E17A-48C6-8A7C-9343BEAC1B3E}" srcOrd="1" destOrd="0" presId="urn:microsoft.com/office/officeart/2008/layout/LinedList"/>
    <dgm:cxn modelId="{2CB4CA17-6993-4CD9-8754-C89798F72573}" type="presParOf" srcId="{C382963A-8A14-41C0-B720-33F40462B540}" destId="{1095C914-80EF-4383-8FFE-D01E00FC9ABB}" srcOrd="4" destOrd="0" presId="urn:microsoft.com/office/officeart/2008/layout/LinedList"/>
    <dgm:cxn modelId="{E53246CD-FA03-4275-A8BF-025FA6997B46}" type="presParOf" srcId="{C382963A-8A14-41C0-B720-33F40462B540}" destId="{B22F41A1-C183-46B3-AB21-799D257F996F}" srcOrd="5" destOrd="0" presId="urn:microsoft.com/office/officeart/2008/layout/LinedList"/>
    <dgm:cxn modelId="{72EA7919-4706-4D50-85F1-FF9703626E3F}" type="presParOf" srcId="{B22F41A1-C183-46B3-AB21-799D257F996F}" destId="{0917F403-49E2-411F-92AC-7CD0F1DB9230}" srcOrd="0" destOrd="0" presId="urn:microsoft.com/office/officeart/2008/layout/LinedList"/>
    <dgm:cxn modelId="{4E93EA50-328D-4B5A-B876-A057E6536D78}" type="presParOf" srcId="{B22F41A1-C183-46B3-AB21-799D257F996F}" destId="{0923CA7C-F8B5-4D48-9615-AD8A995D8BF4}" srcOrd="1" destOrd="0" presId="urn:microsoft.com/office/officeart/2008/layout/LinedList"/>
    <dgm:cxn modelId="{B07C6418-6137-45A6-BFDA-693E2F004990}" type="presParOf" srcId="{C382963A-8A14-41C0-B720-33F40462B540}" destId="{664B8761-F53B-4466-B274-C2B31320E69C}" srcOrd="6" destOrd="0" presId="urn:microsoft.com/office/officeart/2008/layout/LinedList"/>
    <dgm:cxn modelId="{7FCCDD48-896F-43A2-B8EE-5FD90359EB05}" type="presParOf" srcId="{C382963A-8A14-41C0-B720-33F40462B540}" destId="{34B3288A-082A-4CB5-807A-2D11DA84CAA8}" srcOrd="7" destOrd="0" presId="urn:microsoft.com/office/officeart/2008/layout/LinedList"/>
    <dgm:cxn modelId="{3592BE21-3265-4245-B8E3-08BB77539F87}" type="presParOf" srcId="{34B3288A-082A-4CB5-807A-2D11DA84CAA8}" destId="{8C11D65D-9052-427D-A1CC-65BBA19C129B}" srcOrd="0" destOrd="0" presId="urn:microsoft.com/office/officeart/2008/layout/LinedList"/>
    <dgm:cxn modelId="{DB2EE10E-D367-48CD-8FF5-B339E0F2F253}" type="presParOf" srcId="{34B3288A-082A-4CB5-807A-2D11DA84CAA8}" destId="{90F0619E-DFCE-4CBB-82DB-146692EDFEE0}" srcOrd="1" destOrd="0" presId="urn:microsoft.com/office/officeart/2008/layout/LinedList"/>
    <dgm:cxn modelId="{2E780760-9CA9-496F-8C9F-0EA34B0F9033}" type="presParOf" srcId="{C382963A-8A14-41C0-B720-33F40462B540}" destId="{ED160F9B-59DF-47E6-BFCF-C7AC6A8EC825}" srcOrd="8" destOrd="0" presId="urn:microsoft.com/office/officeart/2008/layout/LinedList"/>
    <dgm:cxn modelId="{CC87D5F7-2E1F-4CA1-9BDF-C9D2282E8DCF}" type="presParOf" srcId="{C382963A-8A14-41C0-B720-33F40462B540}" destId="{EE717ABC-3F17-4D51-B721-9E2505A3C38B}" srcOrd="9" destOrd="0" presId="urn:microsoft.com/office/officeart/2008/layout/LinedList"/>
    <dgm:cxn modelId="{4F95D5E6-E3F3-48DB-85BE-6FD54013D8E0}" type="presParOf" srcId="{EE717ABC-3F17-4D51-B721-9E2505A3C38B}" destId="{94776B78-5715-41F0-A025-FB6629D299D6}" srcOrd="0" destOrd="0" presId="urn:microsoft.com/office/officeart/2008/layout/LinedList"/>
    <dgm:cxn modelId="{82A01018-C1DC-4FBD-B672-151A1A314FFB}" type="presParOf" srcId="{EE717ABC-3F17-4D51-B721-9E2505A3C38B}" destId="{DF500EF1-D249-4010-8ACD-204126C6802B}" srcOrd="1" destOrd="0" presId="urn:microsoft.com/office/officeart/2008/layout/LinedList"/>
    <dgm:cxn modelId="{24F52C79-7F51-489F-BFEA-811B0813984D}" type="presParOf" srcId="{C382963A-8A14-41C0-B720-33F40462B540}" destId="{BA799063-CF48-4841-BE44-AFFECC8CC51E}" srcOrd="10" destOrd="0" presId="urn:microsoft.com/office/officeart/2008/layout/LinedList"/>
    <dgm:cxn modelId="{4B53412F-152F-455B-B1D7-798DA2C78706}" type="presParOf" srcId="{C382963A-8A14-41C0-B720-33F40462B540}" destId="{BC582EE6-4B91-4192-B5CD-37522FB9405A}" srcOrd="11" destOrd="0" presId="urn:microsoft.com/office/officeart/2008/layout/LinedList"/>
    <dgm:cxn modelId="{AE68033A-B2E4-4DB9-9725-8620DCB17DE9}" type="presParOf" srcId="{BC582EE6-4B91-4192-B5CD-37522FB9405A}" destId="{69B8D9E8-B4E5-46FB-B4CA-7C4589000A7A}" srcOrd="0" destOrd="0" presId="urn:microsoft.com/office/officeart/2008/layout/LinedList"/>
    <dgm:cxn modelId="{3CC6BBA9-8272-475F-8C7D-AEC3A73F39A2}" type="presParOf" srcId="{BC582EE6-4B91-4192-B5CD-37522FB9405A}" destId="{8A4A2A34-D112-48FA-B235-DCD07023E7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A9FCF-4292-4A27-93CF-89BD880CDCD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6C2402-1F6E-4412-8CD2-07EA0E7BB745}">
      <dgm:prSet/>
      <dgm:spPr/>
      <dgm:t>
        <a:bodyPr/>
        <a:lstStyle/>
        <a:p>
          <a:r>
            <a:rPr lang="en-US" baseline="0" dirty="0"/>
            <a:t>Fatal benefits at Board Max</a:t>
          </a:r>
          <a:endParaRPr lang="en-US" dirty="0"/>
        </a:p>
      </dgm:t>
    </dgm:pt>
    <dgm:pt modelId="{8E9401C8-E8C9-4616-95D3-FE2E561EAA20}" type="parTrans" cxnId="{6A2C0FAC-5995-47B4-A260-95D45F70FA94}">
      <dgm:prSet/>
      <dgm:spPr/>
      <dgm:t>
        <a:bodyPr/>
        <a:lstStyle/>
        <a:p>
          <a:endParaRPr lang="en-US"/>
        </a:p>
      </dgm:t>
    </dgm:pt>
    <dgm:pt modelId="{C48761DA-39B4-4026-BAA1-4CFAA33B6BED}" type="sibTrans" cxnId="{6A2C0FAC-5995-47B4-A260-95D45F70FA94}">
      <dgm:prSet/>
      <dgm:spPr/>
      <dgm:t>
        <a:bodyPr/>
        <a:lstStyle/>
        <a:p>
          <a:endParaRPr lang="en-US"/>
        </a:p>
      </dgm:t>
    </dgm:pt>
    <dgm:pt modelId="{A7D12FAF-6E98-4DEC-AA95-0CF79588EF44}">
      <dgm:prSet/>
      <dgm:spPr/>
      <dgm:t>
        <a:bodyPr/>
        <a:lstStyle/>
        <a:p>
          <a:r>
            <a:rPr lang="en-US" baseline="0"/>
            <a:t>Benefit to estate on death of a worker</a:t>
          </a:r>
          <a:endParaRPr lang="en-US"/>
        </a:p>
      </dgm:t>
    </dgm:pt>
    <dgm:pt modelId="{7857B224-338B-4582-B4B4-C287CE60EE42}" type="parTrans" cxnId="{978453E2-616B-4653-9325-AF5C6007A102}">
      <dgm:prSet/>
      <dgm:spPr/>
      <dgm:t>
        <a:bodyPr/>
        <a:lstStyle/>
        <a:p>
          <a:endParaRPr lang="en-US"/>
        </a:p>
      </dgm:t>
    </dgm:pt>
    <dgm:pt modelId="{BD7F9666-D24C-492F-9714-DFA37BFFE8DC}" type="sibTrans" cxnId="{978453E2-616B-4653-9325-AF5C6007A102}">
      <dgm:prSet/>
      <dgm:spPr/>
      <dgm:t>
        <a:bodyPr/>
        <a:lstStyle/>
        <a:p>
          <a:endParaRPr lang="en-US"/>
        </a:p>
      </dgm:t>
    </dgm:pt>
    <dgm:pt modelId="{7F9EB99D-1994-4E6F-8B79-A4432F0F74C6}">
      <dgm:prSet/>
      <dgm:spPr/>
      <dgm:t>
        <a:bodyPr/>
        <a:lstStyle/>
        <a:p>
          <a:r>
            <a:rPr lang="en-US" baseline="0"/>
            <a:t>Proposed 50% of 12 months max</a:t>
          </a:r>
          <a:endParaRPr lang="en-US"/>
        </a:p>
      </dgm:t>
    </dgm:pt>
    <dgm:pt modelId="{0309532E-CD3C-477A-91D0-99A5D848AF89}" type="parTrans" cxnId="{DB58D60E-375D-485C-9EAC-CE2BE65A3898}">
      <dgm:prSet/>
      <dgm:spPr/>
      <dgm:t>
        <a:bodyPr/>
        <a:lstStyle/>
        <a:p>
          <a:endParaRPr lang="en-US"/>
        </a:p>
      </dgm:t>
    </dgm:pt>
    <dgm:pt modelId="{D071AF74-E3D1-4496-BDD4-1E56AB5338D6}" type="sibTrans" cxnId="{DB58D60E-375D-485C-9EAC-CE2BE65A3898}">
      <dgm:prSet/>
      <dgm:spPr/>
      <dgm:t>
        <a:bodyPr/>
        <a:lstStyle/>
        <a:p>
          <a:endParaRPr lang="en-US"/>
        </a:p>
      </dgm:t>
    </dgm:pt>
    <dgm:pt modelId="{F0CE2087-C4EE-4C96-9C4F-815BAFDC239E}" type="pres">
      <dgm:prSet presAssocID="{CF7A9FCF-4292-4A27-93CF-89BD880CDCD6}" presName="vert0" presStyleCnt="0">
        <dgm:presLayoutVars>
          <dgm:dir/>
          <dgm:animOne val="branch"/>
          <dgm:animLvl val="lvl"/>
        </dgm:presLayoutVars>
      </dgm:prSet>
      <dgm:spPr/>
    </dgm:pt>
    <dgm:pt modelId="{776DFC9F-0882-4418-8AF2-27ACF1A692F0}" type="pres">
      <dgm:prSet presAssocID="{826C2402-1F6E-4412-8CD2-07EA0E7BB745}" presName="thickLine" presStyleLbl="alignNode1" presStyleIdx="0" presStyleCnt="3"/>
      <dgm:spPr/>
    </dgm:pt>
    <dgm:pt modelId="{FDBC479D-AD5F-432A-8658-D5A51E9EFB9E}" type="pres">
      <dgm:prSet presAssocID="{826C2402-1F6E-4412-8CD2-07EA0E7BB745}" presName="horz1" presStyleCnt="0"/>
      <dgm:spPr/>
    </dgm:pt>
    <dgm:pt modelId="{CBDEAA70-C347-43CF-A6F9-7F1AE248CDC6}" type="pres">
      <dgm:prSet presAssocID="{826C2402-1F6E-4412-8CD2-07EA0E7BB745}" presName="tx1" presStyleLbl="revTx" presStyleIdx="0" presStyleCnt="3"/>
      <dgm:spPr/>
    </dgm:pt>
    <dgm:pt modelId="{F56DFD0D-4DF7-4DFA-8521-23DDBED4669A}" type="pres">
      <dgm:prSet presAssocID="{826C2402-1F6E-4412-8CD2-07EA0E7BB745}" presName="vert1" presStyleCnt="0"/>
      <dgm:spPr/>
    </dgm:pt>
    <dgm:pt modelId="{BE6EDAA4-CB26-4EB2-9ED0-35D3EBED5077}" type="pres">
      <dgm:prSet presAssocID="{A7D12FAF-6E98-4DEC-AA95-0CF79588EF44}" presName="thickLine" presStyleLbl="alignNode1" presStyleIdx="1" presStyleCnt="3"/>
      <dgm:spPr/>
    </dgm:pt>
    <dgm:pt modelId="{A51A7E17-0F7A-4FDA-A7E6-919FFB471335}" type="pres">
      <dgm:prSet presAssocID="{A7D12FAF-6E98-4DEC-AA95-0CF79588EF44}" presName="horz1" presStyleCnt="0"/>
      <dgm:spPr/>
    </dgm:pt>
    <dgm:pt modelId="{C63C1157-D050-422B-9A25-AD883AFCF947}" type="pres">
      <dgm:prSet presAssocID="{A7D12FAF-6E98-4DEC-AA95-0CF79588EF44}" presName="tx1" presStyleLbl="revTx" presStyleIdx="1" presStyleCnt="3"/>
      <dgm:spPr/>
    </dgm:pt>
    <dgm:pt modelId="{EBDB0BF9-2219-4038-9181-75C51815F331}" type="pres">
      <dgm:prSet presAssocID="{A7D12FAF-6E98-4DEC-AA95-0CF79588EF44}" presName="vert1" presStyleCnt="0"/>
      <dgm:spPr/>
    </dgm:pt>
    <dgm:pt modelId="{EA36B7C1-9D28-4EF7-86A2-532C58365853}" type="pres">
      <dgm:prSet presAssocID="{7F9EB99D-1994-4E6F-8B79-A4432F0F74C6}" presName="thickLine" presStyleLbl="alignNode1" presStyleIdx="2" presStyleCnt="3"/>
      <dgm:spPr/>
    </dgm:pt>
    <dgm:pt modelId="{B4B51E81-3F1A-4AB7-A92B-5A65C19FA4C6}" type="pres">
      <dgm:prSet presAssocID="{7F9EB99D-1994-4E6F-8B79-A4432F0F74C6}" presName="horz1" presStyleCnt="0"/>
      <dgm:spPr/>
    </dgm:pt>
    <dgm:pt modelId="{F1F2E3AD-2161-483D-839B-30B632FA64F2}" type="pres">
      <dgm:prSet presAssocID="{7F9EB99D-1994-4E6F-8B79-A4432F0F74C6}" presName="tx1" presStyleLbl="revTx" presStyleIdx="2" presStyleCnt="3"/>
      <dgm:spPr/>
    </dgm:pt>
    <dgm:pt modelId="{3DFFB94A-84D2-4E1F-91F2-839FAB3F34A7}" type="pres">
      <dgm:prSet presAssocID="{7F9EB99D-1994-4E6F-8B79-A4432F0F74C6}" presName="vert1" presStyleCnt="0"/>
      <dgm:spPr/>
    </dgm:pt>
  </dgm:ptLst>
  <dgm:cxnLst>
    <dgm:cxn modelId="{3E320C0C-9E2E-41B7-83DE-51D146D9106D}" type="presOf" srcId="{CF7A9FCF-4292-4A27-93CF-89BD880CDCD6}" destId="{F0CE2087-C4EE-4C96-9C4F-815BAFDC239E}" srcOrd="0" destOrd="0" presId="urn:microsoft.com/office/officeart/2008/layout/LinedList"/>
    <dgm:cxn modelId="{DB58D60E-375D-485C-9EAC-CE2BE65A3898}" srcId="{CF7A9FCF-4292-4A27-93CF-89BD880CDCD6}" destId="{7F9EB99D-1994-4E6F-8B79-A4432F0F74C6}" srcOrd="2" destOrd="0" parTransId="{0309532E-CD3C-477A-91D0-99A5D848AF89}" sibTransId="{D071AF74-E3D1-4496-BDD4-1E56AB5338D6}"/>
    <dgm:cxn modelId="{405E039C-FA0C-4EF4-8A7D-99AA09EA0F52}" type="presOf" srcId="{7F9EB99D-1994-4E6F-8B79-A4432F0F74C6}" destId="{F1F2E3AD-2161-483D-839B-30B632FA64F2}" srcOrd="0" destOrd="0" presId="urn:microsoft.com/office/officeart/2008/layout/LinedList"/>
    <dgm:cxn modelId="{805174A9-5DB1-436E-BF22-143029DA1862}" type="presOf" srcId="{A7D12FAF-6E98-4DEC-AA95-0CF79588EF44}" destId="{C63C1157-D050-422B-9A25-AD883AFCF947}" srcOrd="0" destOrd="0" presId="urn:microsoft.com/office/officeart/2008/layout/LinedList"/>
    <dgm:cxn modelId="{6A2C0FAC-5995-47B4-A260-95D45F70FA94}" srcId="{CF7A9FCF-4292-4A27-93CF-89BD880CDCD6}" destId="{826C2402-1F6E-4412-8CD2-07EA0E7BB745}" srcOrd="0" destOrd="0" parTransId="{8E9401C8-E8C9-4616-95D3-FE2E561EAA20}" sibTransId="{C48761DA-39B4-4026-BAA1-4CFAA33B6BED}"/>
    <dgm:cxn modelId="{DDCB06B8-EECB-4CFE-A5ED-E1DACD536D20}" type="presOf" srcId="{826C2402-1F6E-4412-8CD2-07EA0E7BB745}" destId="{CBDEAA70-C347-43CF-A6F9-7F1AE248CDC6}" srcOrd="0" destOrd="0" presId="urn:microsoft.com/office/officeart/2008/layout/LinedList"/>
    <dgm:cxn modelId="{978453E2-616B-4653-9325-AF5C6007A102}" srcId="{CF7A9FCF-4292-4A27-93CF-89BD880CDCD6}" destId="{A7D12FAF-6E98-4DEC-AA95-0CF79588EF44}" srcOrd="1" destOrd="0" parTransId="{7857B224-338B-4582-B4B4-C287CE60EE42}" sibTransId="{BD7F9666-D24C-492F-9714-DFA37BFFE8DC}"/>
    <dgm:cxn modelId="{D130A0FA-E11A-4B4F-91BB-38BF5FAAFE19}" type="presParOf" srcId="{F0CE2087-C4EE-4C96-9C4F-815BAFDC239E}" destId="{776DFC9F-0882-4418-8AF2-27ACF1A692F0}" srcOrd="0" destOrd="0" presId="urn:microsoft.com/office/officeart/2008/layout/LinedList"/>
    <dgm:cxn modelId="{68432CD3-21ED-4E36-B9AE-604013ACF8CA}" type="presParOf" srcId="{F0CE2087-C4EE-4C96-9C4F-815BAFDC239E}" destId="{FDBC479D-AD5F-432A-8658-D5A51E9EFB9E}" srcOrd="1" destOrd="0" presId="urn:microsoft.com/office/officeart/2008/layout/LinedList"/>
    <dgm:cxn modelId="{463436AC-A2CE-4623-B6A7-E59AF3FF1B95}" type="presParOf" srcId="{FDBC479D-AD5F-432A-8658-D5A51E9EFB9E}" destId="{CBDEAA70-C347-43CF-A6F9-7F1AE248CDC6}" srcOrd="0" destOrd="0" presId="urn:microsoft.com/office/officeart/2008/layout/LinedList"/>
    <dgm:cxn modelId="{31FDEF86-CF56-4A73-BFDA-BFE615F10213}" type="presParOf" srcId="{FDBC479D-AD5F-432A-8658-D5A51E9EFB9E}" destId="{F56DFD0D-4DF7-4DFA-8521-23DDBED4669A}" srcOrd="1" destOrd="0" presId="urn:microsoft.com/office/officeart/2008/layout/LinedList"/>
    <dgm:cxn modelId="{8EEF0D5C-FFA6-4EEB-914C-62846FC669E0}" type="presParOf" srcId="{F0CE2087-C4EE-4C96-9C4F-815BAFDC239E}" destId="{BE6EDAA4-CB26-4EB2-9ED0-35D3EBED5077}" srcOrd="2" destOrd="0" presId="urn:microsoft.com/office/officeart/2008/layout/LinedList"/>
    <dgm:cxn modelId="{A4758A84-4B13-4FE1-8EA0-3AF7E3D61BE7}" type="presParOf" srcId="{F0CE2087-C4EE-4C96-9C4F-815BAFDC239E}" destId="{A51A7E17-0F7A-4FDA-A7E6-919FFB471335}" srcOrd="3" destOrd="0" presId="urn:microsoft.com/office/officeart/2008/layout/LinedList"/>
    <dgm:cxn modelId="{6BDB450C-7E5E-4C27-9878-BE26D6C16416}" type="presParOf" srcId="{A51A7E17-0F7A-4FDA-A7E6-919FFB471335}" destId="{C63C1157-D050-422B-9A25-AD883AFCF947}" srcOrd="0" destOrd="0" presId="urn:microsoft.com/office/officeart/2008/layout/LinedList"/>
    <dgm:cxn modelId="{640BC63F-473B-446B-A502-B9981B0B1D9C}" type="presParOf" srcId="{A51A7E17-0F7A-4FDA-A7E6-919FFB471335}" destId="{EBDB0BF9-2219-4038-9181-75C51815F331}" srcOrd="1" destOrd="0" presId="urn:microsoft.com/office/officeart/2008/layout/LinedList"/>
    <dgm:cxn modelId="{E28EF3C9-4907-4DD4-811C-DC623A244344}" type="presParOf" srcId="{F0CE2087-C4EE-4C96-9C4F-815BAFDC239E}" destId="{EA36B7C1-9D28-4EF7-86A2-532C58365853}" srcOrd="4" destOrd="0" presId="urn:microsoft.com/office/officeart/2008/layout/LinedList"/>
    <dgm:cxn modelId="{B00C705E-42C4-439C-B2B4-6817AC67A9CE}" type="presParOf" srcId="{F0CE2087-C4EE-4C96-9C4F-815BAFDC239E}" destId="{B4B51E81-3F1A-4AB7-A92B-5A65C19FA4C6}" srcOrd="5" destOrd="0" presId="urn:microsoft.com/office/officeart/2008/layout/LinedList"/>
    <dgm:cxn modelId="{36E36C4B-047D-43F7-BF09-477FEBF7F0F0}" type="presParOf" srcId="{B4B51E81-3F1A-4AB7-A92B-5A65C19FA4C6}" destId="{F1F2E3AD-2161-483D-839B-30B632FA64F2}" srcOrd="0" destOrd="0" presId="urn:microsoft.com/office/officeart/2008/layout/LinedList"/>
    <dgm:cxn modelId="{94335B70-19A7-4C73-B36B-27976261EFFA}" type="presParOf" srcId="{B4B51E81-3F1A-4AB7-A92B-5A65C19FA4C6}" destId="{3DFFB94A-84D2-4E1F-91F2-839FAB3F34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01C9CD-5078-41BE-A05B-50BEB4204D0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33E722-1E14-42E1-98D0-2CA39A28FDE9}">
      <dgm:prSet/>
      <dgm:spPr/>
      <dgm:t>
        <a:bodyPr/>
        <a:lstStyle/>
        <a:p>
          <a:r>
            <a:rPr lang="en-US"/>
            <a:t>2026 Board max $127,500</a:t>
          </a:r>
        </a:p>
      </dgm:t>
    </dgm:pt>
    <dgm:pt modelId="{38D8AD2B-E772-4156-9AE2-2133C222F4DA}" type="parTrans" cxnId="{46E19FED-6770-471E-9822-AC26D532786D}">
      <dgm:prSet/>
      <dgm:spPr/>
      <dgm:t>
        <a:bodyPr/>
        <a:lstStyle/>
        <a:p>
          <a:endParaRPr lang="en-US"/>
        </a:p>
      </dgm:t>
    </dgm:pt>
    <dgm:pt modelId="{E799F965-5BEF-4E92-9395-DC7F2C04E756}" type="sibTrans" cxnId="{46E19FED-6770-471E-9822-AC26D532786D}">
      <dgm:prSet/>
      <dgm:spPr/>
      <dgm:t>
        <a:bodyPr/>
        <a:lstStyle/>
        <a:p>
          <a:endParaRPr lang="en-US"/>
        </a:p>
      </dgm:t>
    </dgm:pt>
    <dgm:pt modelId="{80F1503B-35DE-4961-8A71-A7607A852000}">
      <dgm:prSet/>
      <dgm:spPr/>
      <dgm:t>
        <a:bodyPr/>
        <a:lstStyle/>
        <a:p>
          <a:r>
            <a:rPr lang="en-US"/>
            <a:t>Average work-related deaths per year 159</a:t>
          </a:r>
        </a:p>
      </dgm:t>
    </dgm:pt>
    <dgm:pt modelId="{2B0EDEEF-D1DA-4E8B-B9A0-7E350D28B32E}" type="parTrans" cxnId="{CE79D737-79E2-45EB-A1AD-DE2A48127051}">
      <dgm:prSet/>
      <dgm:spPr/>
      <dgm:t>
        <a:bodyPr/>
        <a:lstStyle/>
        <a:p>
          <a:endParaRPr lang="en-US"/>
        </a:p>
      </dgm:t>
    </dgm:pt>
    <dgm:pt modelId="{74C1213A-8D7B-4297-8A75-2CB8109D78D7}" type="sibTrans" cxnId="{CE79D737-79E2-45EB-A1AD-DE2A48127051}">
      <dgm:prSet/>
      <dgm:spPr/>
      <dgm:t>
        <a:bodyPr/>
        <a:lstStyle/>
        <a:p>
          <a:endParaRPr lang="en-US"/>
        </a:p>
      </dgm:t>
    </dgm:pt>
    <dgm:pt modelId="{88C37252-113A-42E5-8C75-D637C5BD3E53}">
      <dgm:prSet/>
      <dgm:spPr/>
      <dgm:t>
        <a:bodyPr/>
        <a:lstStyle/>
        <a:p>
          <a:r>
            <a:rPr lang="en-US"/>
            <a:t>159 x 127,500 = $20,272,500</a:t>
          </a:r>
        </a:p>
      </dgm:t>
    </dgm:pt>
    <dgm:pt modelId="{F8198D93-F888-4118-A5CD-8644365B297C}" type="parTrans" cxnId="{04CDB4DF-75D5-45EB-B63C-8A7CF99D3A54}">
      <dgm:prSet/>
      <dgm:spPr/>
      <dgm:t>
        <a:bodyPr/>
        <a:lstStyle/>
        <a:p>
          <a:endParaRPr lang="en-US"/>
        </a:p>
      </dgm:t>
    </dgm:pt>
    <dgm:pt modelId="{E2CC7EE9-8F29-4897-9042-AED9EC078BEF}" type="sibTrans" cxnId="{04CDB4DF-75D5-45EB-B63C-8A7CF99D3A54}">
      <dgm:prSet/>
      <dgm:spPr/>
      <dgm:t>
        <a:bodyPr/>
        <a:lstStyle/>
        <a:p>
          <a:endParaRPr lang="en-US"/>
        </a:p>
      </dgm:t>
    </dgm:pt>
    <dgm:pt modelId="{F58808CF-A2CC-4F85-9DD0-1C8EDD25D181}">
      <dgm:prSet/>
      <dgm:spPr/>
      <dgm:t>
        <a:bodyPr/>
        <a:lstStyle/>
        <a:p>
          <a:r>
            <a:rPr lang="en-US"/>
            <a:t>Claims costs 2024 $1,453,983,000</a:t>
          </a:r>
        </a:p>
      </dgm:t>
    </dgm:pt>
    <dgm:pt modelId="{7BFE1A3C-5CC6-4F44-8EBE-D54BAF268298}" type="parTrans" cxnId="{A5DE934E-5852-4CF4-819E-08F9FA213BD7}">
      <dgm:prSet/>
      <dgm:spPr/>
      <dgm:t>
        <a:bodyPr/>
        <a:lstStyle/>
        <a:p>
          <a:endParaRPr lang="en-US"/>
        </a:p>
      </dgm:t>
    </dgm:pt>
    <dgm:pt modelId="{C002EB79-8546-45CB-89DD-8F90405A26F8}" type="sibTrans" cxnId="{A5DE934E-5852-4CF4-819E-08F9FA213BD7}">
      <dgm:prSet/>
      <dgm:spPr/>
      <dgm:t>
        <a:bodyPr/>
        <a:lstStyle/>
        <a:p>
          <a:endParaRPr lang="en-US"/>
        </a:p>
      </dgm:t>
    </dgm:pt>
    <dgm:pt modelId="{26E94ABF-1160-4C47-9A41-6D06E7FC71F1}">
      <dgm:prSet/>
      <dgm:spPr/>
      <dgm:t>
        <a:bodyPr/>
        <a:lstStyle/>
        <a:p>
          <a:r>
            <a:rPr lang="en-US"/>
            <a:t>Fatal benefit would be ~1.4% of claim costs</a:t>
          </a:r>
        </a:p>
      </dgm:t>
    </dgm:pt>
    <dgm:pt modelId="{BCE2B98A-F3AD-4739-BC22-EA11C2809FBD}" type="parTrans" cxnId="{523FE350-43B1-489A-8B9D-A6D04A417CE3}">
      <dgm:prSet/>
      <dgm:spPr/>
      <dgm:t>
        <a:bodyPr/>
        <a:lstStyle/>
        <a:p>
          <a:endParaRPr lang="en-US"/>
        </a:p>
      </dgm:t>
    </dgm:pt>
    <dgm:pt modelId="{1846B21B-CAE5-4CAD-9A7A-3DF8F584896F}" type="sibTrans" cxnId="{523FE350-43B1-489A-8B9D-A6D04A417CE3}">
      <dgm:prSet/>
      <dgm:spPr/>
      <dgm:t>
        <a:bodyPr/>
        <a:lstStyle/>
        <a:p>
          <a:endParaRPr lang="en-US"/>
        </a:p>
      </dgm:t>
    </dgm:pt>
    <dgm:pt modelId="{24DF8BE5-1484-44DB-824A-84C9A02DD45E}">
      <dgm:prSet/>
      <dgm:spPr/>
      <dgm:t>
        <a:bodyPr/>
        <a:lstStyle/>
        <a:p>
          <a:r>
            <a:rPr lang="en-US"/>
            <a:t>Less replacement of funeral costs</a:t>
          </a:r>
        </a:p>
      </dgm:t>
    </dgm:pt>
    <dgm:pt modelId="{9E4C2162-CF56-4800-8853-1CEFF2704AFF}" type="parTrans" cxnId="{0A745C07-5289-477B-B2A5-F104912EFD44}">
      <dgm:prSet/>
      <dgm:spPr/>
      <dgm:t>
        <a:bodyPr/>
        <a:lstStyle/>
        <a:p>
          <a:endParaRPr lang="en-US"/>
        </a:p>
      </dgm:t>
    </dgm:pt>
    <dgm:pt modelId="{0B9015E1-69BE-4B04-9909-3F11425A551A}" type="sibTrans" cxnId="{0A745C07-5289-477B-B2A5-F104912EFD44}">
      <dgm:prSet/>
      <dgm:spPr/>
      <dgm:t>
        <a:bodyPr/>
        <a:lstStyle/>
        <a:p>
          <a:endParaRPr lang="en-US"/>
        </a:p>
      </dgm:t>
    </dgm:pt>
    <dgm:pt modelId="{F7E0E165-1FF9-47E1-90DC-4106E50007D3}" type="pres">
      <dgm:prSet presAssocID="{8501C9CD-5078-41BE-A05B-50BEB4204D00}" presName="vert0" presStyleCnt="0">
        <dgm:presLayoutVars>
          <dgm:dir/>
          <dgm:animOne val="branch"/>
          <dgm:animLvl val="lvl"/>
        </dgm:presLayoutVars>
      </dgm:prSet>
      <dgm:spPr/>
    </dgm:pt>
    <dgm:pt modelId="{F1174C65-2603-4597-AB77-1AF19FD32344}" type="pres">
      <dgm:prSet presAssocID="{1333E722-1E14-42E1-98D0-2CA39A28FDE9}" presName="thickLine" presStyleLbl="alignNode1" presStyleIdx="0" presStyleCnt="6"/>
      <dgm:spPr/>
    </dgm:pt>
    <dgm:pt modelId="{F2AAEA04-059A-4B88-BB77-95AB62F5C82E}" type="pres">
      <dgm:prSet presAssocID="{1333E722-1E14-42E1-98D0-2CA39A28FDE9}" presName="horz1" presStyleCnt="0"/>
      <dgm:spPr/>
    </dgm:pt>
    <dgm:pt modelId="{A159D52A-ABA5-4433-BE95-66C0015DAFEF}" type="pres">
      <dgm:prSet presAssocID="{1333E722-1E14-42E1-98D0-2CA39A28FDE9}" presName="tx1" presStyleLbl="revTx" presStyleIdx="0" presStyleCnt="6"/>
      <dgm:spPr/>
    </dgm:pt>
    <dgm:pt modelId="{BB88D2F1-916C-43F7-9B8E-91AEFA84B32D}" type="pres">
      <dgm:prSet presAssocID="{1333E722-1E14-42E1-98D0-2CA39A28FDE9}" presName="vert1" presStyleCnt="0"/>
      <dgm:spPr/>
    </dgm:pt>
    <dgm:pt modelId="{702A61D1-38A0-4AFD-8137-2F4046348726}" type="pres">
      <dgm:prSet presAssocID="{80F1503B-35DE-4961-8A71-A7607A852000}" presName="thickLine" presStyleLbl="alignNode1" presStyleIdx="1" presStyleCnt="6"/>
      <dgm:spPr/>
    </dgm:pt>
    <dgm:pt modelId="{F84A19CF-F5DE-4FE5-B112-0510EE902806}" type="pres">
      <dgm:prSet presAssocID="{80F1503B-35DE-4961-8A71-A7607A852000}" presName="horz1" presStyleCnt="0"/>
      <dgm:spPr/>
    </dgm:pt>
    <dgm:pt modelId="{20B7AEC6-5E06-4590-A1FB-8382D2223A47}" type="pres">
      <dgm:prSet presAssocID="{80F1503B-35DE-4961-8A71-A7607A852000}" presName="tx1" presStyleLbl="revTx" presStyleIdx="1" presStyleCnt="6"/>
      <dgm:spPr/>
    </dgm:pt>
    <dgm:pt modelId="{81C0AEE0-352D-4680-B28F-FAA87D57032C}" type="pres">
      <dgm:prSet presAssocID="{80F1503B-35DE-4961-8A71-A7607A852000}" presName="vert1" presStyleCnt="0"/>
      <dgm:spPr/>
    </dgm:pt>
    <dgm:pt modelId="{6A273D21-FD92-41B9-9CCB-4DBE7FF3A771}" type="pres">
      <dgm:prSet presAssocID="{88C37252-113A-42E5-8C75-D637C5BD3E53}" presName="thickLine" presStyleLbl="alignNode1" presStyleIdx="2" presStyleCnt="6"/>
      <dgm:spPr/>
    </dgm:pt>
    <dgm:pt modelId="{A353AAAF-111E-4319-8F2F-0EAA45D8F1B6}" type="pres">
      <dgm:prSet presAssocID="{88C37252-113A-42E5-8C75-D637C5BD3E53}" presName="horz1" presStyleCnt="0"/>
      <dgm:spPr/>
    </dgm:pt>
    <dgm:pt modelId="{C58FF63D-7D3F-4FC3-A82D-EB06EF20E0DF}" type="pres">
      <dgm:prSet presAssocID="{88C37252-113A-42E5-8C75-D637C5BD3E53}" presName="tx1" presStyleLbl="revTx" presStyleIdx="2" presStyleCnt="6"/>
      <dgm:spPr/>
    </dgm:pt>
    <dgm:pt modelId="{0138F092-577B-422A-A4AA-335CB0B15F3A}" type="pres">
      <dgm:prSet presAssocID="{88C37252-113A-42E5-8C75-D637C5BD3E53}" presName="vert1" presStyleCnt="0"/>
      <dgm:spPr/>
    </dgm:pt>
    <dgm:pt modelId="{DD9C4106-2D8C-4457-99AC-C412F082972C}" type="pres">
      <dgm:prSet presAssocID="{F58808CF-A2CC-4F85-9DD0-1C8EDD25D181}" presName="thickLine" presStyleLbl="alignNode1" presStyleIdx="3" presStyleCnt="6"/>
      <dgm:spPr/>
    </dgm:pt>
    <dgm:pt modelId="{52FD2010-FC62-48CE-BC74-DE60948DBA60}" type="pres">
      <dgm:prSet presAssocID="{F58808CF-A2CC-4F85-9DD0-1C8EDD25D181}" presName="horz1" presStyleCnt="0"/>
      <dgm:spPr/>
    </dgm:pt>
    <dgm:pt modelId="{E88981A1-6AD0-436A-9157-5AC802BF57C8}" type="pres">
      <dgm:prSet presAssocID="{F58808CF-A2CC-4F85-9DD0-1C8EDD25D181}" presName="tx1" presStyleLbl="revTx" presStyleIdx="3" presStyleCnt="6"/>
      <dgm:spPr/>
    </dgm:pt>
    <dgm:pt modelId="{5245DE52-AAE9-447A-BB61-DC41BB04BFD9}" type="pres">
      <dgm:prSet presAssocID="{F58808CF-A2CC-4F85-9DD0-1C8EDD25D181}" presName="vert1" presStyleCnt="0"/>
      <dgm:spPr/>
    </dgm:pt>
    <dgm:pt modelId="{774373CC-9426-4126-BA66-E24437DE9731}" type="pres">
      <dgm:prSet presAssocID="{26E94ABF-1160-4C47-9A41-6D06E7FC71F1}" presName="thickLine" presStyleLbl="alignNode1" presStyleIdx="4" presStyleCnt="6"/>
      <dgm:spPr/>
    </dgm:pt>
    <dgm:pt modelId="{4BB3E0B0-3018-4B99-B24C-C8C77F2532CC}" type="pres">
      <dgm:prSet presAssocID="{26E94ABF-1160-4C47-9A41-6D06E7FC71F1}" presName="horz1" presStyleCnt="0"/>
      <dgm:spPr/>
    </dgm:pt>
    <dgm:pt modelId="{78B05420-A1FD-49AC-8C33-709B5CBBC856}" type="pres">
      <dgm:prSet presAssocID="{26E94ABF-1160-4C47-9A41-6D06E7FC71F1}" presName="tx1" presStyleLbl="revTx" presStyleIdx="4" presStyleCnt="6"/>
      <dgm:spPr/>
    </dgm:pt>
    <dgm:pt modelId="{F091BDDD-25C0-41F1-A724-869C65768AD8}" type="pres">
      <dgm:prSet presAssocID="{26E94ABF-1160-4C47-9A41-6D06E7FC71F1}" presName="vert1" presStyleCnt="0"/>
      <dgm:spPr/>
    </dgm:pt>
    <dgm:pt modelId="{124749CB-5CF1-4B08-8A7F-49F033D74EE0}" type="pres">
      <dgm:prSet presAssocID="{24DF8BE5-1484-44DB-824A-84C9A02DD45E}" presName="thickLine" presStyleLbl="alignNode1" presStyleIdx="5" presStyleCnt="6"/>
      <dgm:spPr/>
    </dgm:pt>
    <dgm:pt modelId="{B8E7845E-85FA-4B0F-8D21-B362B3D721CD}" type="pres">
      <dgm:prSet presAssocID="{24DF8BE5-1484-44DB-824A-84C9A02DD45E}" presName="horz1" presStyleCnt="0"/>
      <dgm:spPr/>
    </dgm:pt>
    <dgm:pt modelId="{E2729C7A-002A-4A40-837E-0DF830A5A6CE}" type="pres">
      <dgm:prSet presAssocID="{24DF8BE5-1484-44DB-824A-84C9A02DD45E}" presName="tx1" presStyleLbl="revTx" presStyleIdx="5" presStyleCnt="6"/>
      <dgm:spPr/>
    </dgm:pt>
    <dgm:pt modelId="{9E2BFD71-38F0-4E0E-9B1D-C8CBAF806DD2}" type="pres">
      <dgm:prSet presAssocID="{24DF8BE5-1484-44DB-824A-84C9A02DD45E}" presName="vert1" presStyleCnt="0"/>
      <dgm:spPr/>
    </dgm:pt>
  </dgm:ptLst>
  <dgm:cxnLst>
    <dgm:cxn modelId="{0A745C07-5289-477B-B2A5-F104912EFD44}" srcId="{8501C9CD-5078-41BE-A05B-50BEB4204D00}" destId="{24DF8BE5-1484-44DB-824A-84C9A02DD45E}" srcOrd="5" destOrd="0" parTransId="{9E4C2162-CF56-4800-8853-1CEFF2704AFF}" sibTransId="{0B9015E1-69BE-4B04-9909-3F11425A551A}"/>
    <dgm:cxn modelId="{B3639A08-BC0A-43F1-92CE-94447F032080}" type="presOf" srcId="{24DF8BE5-1484-44DB-824A-84C9A02DD45E}" destId="{E2729C7A-002A-4A40-837E-0DF830A5A6CE}" srcOrd="0" destOrd="0" presId="urn:microsoft.com/office/officeart/2008/layout/LinedList"/>
    <dgm:cxn modelId="{438EF933-16E0-431D-B248-B41C9FB207DA}" type="presOf" srcId="{8501C9CD-5078-41BE-A05B-50BEB4204D00}" destId="{F7E0E165-1FF9-47E1-90DC-4106E50007D3}" srcOrd="0" destOrd="0" presId="urn:microsoft.com/office/officeart/2008/layout/LinedList"/>
    <dgm:cxn modelId="{CE79D737-79E2-45EB-A1AD-DE2A48127051}" srcId="{8501C9CD-5078-41BE-A05B-50BEB4204D00}" destId="{80F1503B-35DE-4961-8A71-A7607A852000}" srcOrd="1" destOrd="0" parTransId="{2B0EDEEF-D1DA-4E8B-B9A0-7E350D28B32E}" sibTransId="{74C1213A-8D7B-4297-8A75-2CB8109D78D7}"/>
    <dgm:cxn modelId="{6DB27343-634C-4576-AC7D-E8F0D57BA6CA}" type="presOf" srcId="{26E94ABF-1160-4C47-9A41-6D06E7FC71F1}" destId="{78B05420-A1FD-49AC-8C33-709B5CBBC856}" srcOrd="0" destOrd="0" presId="urn:microsoft.com/office/officeart/2008/layout/LinedList"/>
    <dgm:cxn modelId="{A7B57545-20A8-4CFB-9B55-ADED69AC2A2D}" type="presOf" srcId="{80F1503B-35DE-4961-8A71-A7607A852000}" destId="{20B7AEC6-5E06-4590-A1FB-8382D2223A47}" srcOrd="0" destOrd="0" presId="urn:microsoft.com/office/officeart/2008/layout/LinedList"/>
    <dgm:cxn modelId="{A5DE934E-5852-4CF4-819E-08F9FA213BD7}" srcId="{8501C9CD-5078-41BE-A05B-50BEB4204D00}" destId="{F58808CF-A2CC-4F85-9DD0-1C8EDD25D181}" srcOrd="3" destOrd="0" parTransId="{7BFE1A3C-5CC6-4F44-8EBE-D54BAF268298}" sibTransId="{C002EB79-8546-45CB-89DD-8F90405A26F8}"/>
    <dgm:cxn modelId="{523FE350-43B1-489A-8B9D-A6D04A417CE3}" srcId="{8501C9CD-5078-41BE-A05B-50BEB4204D00}" destId="{26E94ABF-1160-4C47-9A41-6D06E7FC71F1}" srcOrd="4" destOrd="0" parTransId="{BCE2B98A-F3AD-4739-BC22-EA11C2809FBD}" sibTransId="{1846B21B-CAE5-4CAD-9A7A-3DF8F584896F}"/>
    <dgm:cxn modelId="{F5F84FAA-B2F5-45F5-BEBE-0ACED9FF59DA}" type="presOf" srcId="{88C37252-113A-42E5-8C75-D637C5BD3E53}" destId="{C58FF63D-7D3F-4FC3-A82D-EB06EF20E0DF}" srcOrd="0" destOrd="0" presId="urn:microsoft.com/office/officeart/2008/layout/LinedList"/>
    <dgm:cxn modelId="{25B522DD-2943-4B7B-9C8D-8C40FAA243B5}" type="presOf" srcId="{1333E722-1E14-42E1-98D0-2CA39A28FDE9}" destId="{A159D52A-ABA5-4433-BE95-66C0015DAFEF}" srcOrd="0" destOrd="0" presId="urn:microsoft.com/office/officeart/2008/layout/LinedList"/>
    <dgm:cxn modelId="{04CDB4DF-75D5-45EB-B63C-8A7CF99D3A54}" srcId="{8501C9CD-5078-41BE-A05B-50BEB4204D00}" destId="{88C37252-113A-42E5-8C75-D637C5BD3E53}" srcOrd="2" destOrd="0" parTransId="{F8198D93-F888-4118-A5CD-8644365B297C}" sibTransId="{E2CC7EE9-8F29-4897-9042-AED9EC078BEF}"/>
    <dgm:cxn modelId="{C95471EA-D0A4-4932-BFA2-BF49CD898C1B}" type="presOf" srcId="{F58808CF-A2CC-4F85-9DD0-1C8EDD25D181}" destId="{E88981A1-6AD0-436A-9157-5AC802BF57C8}" srcOrd="0" destOrd="0" presId="urn:microsoft.com/office/officeart/2008/layout/LinedList"/>
    <dgm:cxn modelId="{46E19FED-6770-471E-9822-AC26D532786D}" srcId="{8501C9CD-5078-41BE-A05B-50BEB4204D00}" destId="{1333E722-1E14-42E1-98D0-2CA39A28FDE9}" srcOrd="0" destOrd="0" parTransId="{38D8AD2B-E772-4156-9AE2-2133C222F4DA}" sibTransId="{E799F965-5BEF-4E92-9395-DC7F2C04E756}"/>
    <dgm:cxn modelId="{85EDE208-5C7C-4884-A40B-F38C8B72C758}" type="presParOf" srcId="{F7E0E165-1FF9-47E1-90DC-4106E50007D3}" destId="{F1174C65-2603-4597-AB77-1AF19FD32344}" srcOrd="0" destOrd="0" presId="urn:microsoft.com/office/officeart/2008/layout/LinedList"/>
    <dgm:cxn modelId="{6A1C2243-280E-48EA-9614-F9CC0E4E779D}" type="presParOf" srcId="{F7E0E165-1FF9-47E1-90DC-4106E50007D3}" destId="{F2AAEA04-059A-4B88-BB77-95AB62F5C82E}" srcOrd="1" destOrd="0" presId="urn:microsoft.com/office/officeart/2008/layout/LinedList"/>
    <dgm:cxn modelId="{158A0C26-71CB-4FF6-9F13-344D08975A9A}" type="presParOf" srcId="{F2AAEA04-059A-4B88-BB77-95AB62F5C82E}" destId="{A159D52A-ABA5-4433-BE95-66C0015DAFEF}" srcOrd="0" destOrd="0" presId="urn:microsoft.com/office/officeart/2008/layout/LinedList"/>
    <dgm:cxn modelId="{CAD63541-2FDE-44D6-94C0-DFA8888890B5}" type="presParOf" srcId="{F2AAEA04-059A-4B88-BB77-95AB62F5C82E}" destId="{BB88D2F1-916C-43F7-9B8E-91AEFA84B32D}" srcOrd="1" destOrd="0" presId="urn:microsoft.com/office/officeart/2008/layout/LinedList"/>
    <dgm:cxn modelId="{0EF1A4F7-93B4-4553-92B3-9589E563B571}" type="presParOf" srcId="{F7E0E165-1FF9-47E1-90DC-4106E50007D3}" destId="{702A61D1-38A0-4AFD-8137-2F4046348726}" srcOrd="2" destOrd="0" presId="urn:microsoft.com/office/officeart/2008/layout/LinedList"/>
    <dgm:cxn modelId="{D1F57AE5-4555-4E79-8C51-027F200B2EC0}" type="presParOf" srcId="{F7E0E165-1FF9-47E1-90DC-4106E50007D3}" destId="{F84A19CF-F5DE-4FE5-B112-0510EE902806}" srcOrd="3" destOrd="0" presId="urn:microsoft.com/office/officeart/2008/layout/LinedList"/>
    <dgm:cxn modelId="{12224E91-FBD7-472B-BFBB-18899A2AD9A5}" type="presParOf" srcId="{F84A19CF-F5DE-4FE5-B112-0510EE902806}" destId="{20B7AEC6-5E06-4590-A1FB-8382D2223A47}" srcOrd="0" destOrd="0" presId="urn:microsoft.com/office/officeart/2008/layout/LinedList"/>
    <dgm:cxn modelId="{FD85D601-B484-47B3-9A4F-0F3AE981FA0C}" type="presParOf" srcId="{F84A19CF-F5DE-4FE5-B112-0510EE902806}" destId="{81C0AEE0-352D-4680-B28F-FAA87D57032C}" srcOrd="1" destOrd="0" presId="urn:microsoft.com/office/officeart/2008/layout/LinedList"/>
    <dgm:cxn modelId="{BD655E1B-3686-4DB9-8CBE-0A84D63A49A7}" type="presParOf" srcId="{F7E0E165-1FF9-47E1-90DC-4106E50007D3}" destId="{6A273D21-FD92-41B9-9CCB-4DBE7FF3A771}" srcOrd="4" destOrd="0" presId="urn:microsoft.com/office/officeart/2008/layout/LinedList"/>
    <dgm:cxn modelId="{59D408C6-EF72-42CE-B6A6-E4E0BFFBB9C8}" type="presParOf" srcId="{F7E0E165-1FF9-47E1-90DC-4106E50007D3}" destId="{A353AAAF-111E-4319-8F2F-0EAA45D8F1B6}" srcOrd="5" destOrd="0" presId="urn:microsoft.com/office/officeart/2008/layout/LinedList"/>
    <dgm:cxn modelId="{F59DA7EB-8BF3-49D7-9EA1-6AE5469C8277}" type="presParOf" srcId="{A353AAAF-111E-4319-8F2F-0EAA45D8F1B6}" destId="{C58FF63D-7D3F-4FC3-A82D-EB06EF20E0DF}" srcOrd="0" destOrd="0" presId="urn:microsoft.com/office/officeart/2008/layout/LinedList"/>
    <dgm:cxn modelId="{0F59617B-10BB-4137-9A9B-B27B8626010D}" type="presParOf" srcId="{A353AAAF-111E-4319-8F2F-0EAA45D8F1B6}" destId="{0138F092-577B-422A-A4AA-335CB0B15F3A}" srcOrd="1" destOrd="0" presId="urn:microsoft.com/office/officeart/2008/layout/LinedList"/>
    <dgm:cxn modelId="{456D2FC7-DF93-4736-A8C3-50997C642B88}" type="presParOf" srcId="{F7E0E165-1FF9-47E1-90DC-4106E50007D3}" destId="{DD9C4106-2D8C-4457-99AC-C412F082972C}" srcOrd="6" destOrd="0" presId="urn:microsoft.com/office/officeart/2008/layout/LinedList"/>
    <dgm:cxn modelId="{2C8379B8-C77E-4167-9B5D-D1E2F22B9E29}" type="presParOf" srcId="{F7E0E165-1FF9-47E1-90DC-4106E50007D3}" destId="{52FD2010-FC62-48CE-BC74-DE60948DBA60}" srcOrd="7" destOrd="0" presId="urn:microsoft.com/office/officeart/2008/layout/LinedList"/>
    <dgm:cxn modelId="{BEFA95EB-B3D4-4E72-9FAE-3A1D49E05346}" type="presParOf" srcId="{52FD2010-FC62-48CE-BC74-DE60948DBA60}" destId="{E88981A1-6AD0-436A-9157-5AC802BF57C8}" srcOrd="0" destOrd="0" presId="urn:microsoft.com/office/officeart/2008/layout/LinedList"/>
    <dgm:cxn modelId="{3DBB9535-3EBE-4CE6-A1E6-1EE735C931C1}" type="presParOf" srcId="{52FD2010-FC62-48CE-BC74-DE60948DBA60}" destId="{5245DE52-AAE9-447A-BB61-DC41BB04BFD9}" srcOrd="1" destOrd="0" presId="urn:microsoft.com/office/officeart/2008/layout/LinedList"/>
    <dgm:cxn modelId="{590CB6E7-6026-4599-9930-C00DD09504F8}" type="presParOf" srcId="{F7E0E165-1FF9-47E1-90DC-4106E50007D3}" destId="{774373CC-9426-4126-BA66-E24437DE9731}" srcOrd="8" destOrd="0" presId="urn:microsoft.com/office/officeart/2008/layout/LinedList"/>
    <dgm:cxn modelId="{7617F7C1-F27A-4DFE-920B-20A916185B6D}" type="presParOf" srcId="{F7E0E165-1FF9-47E1-90DC-4106E50007D3}" destId="{4BB3E0B0-3018-4B99-B24C-C8C77F2532CC}" srcOrd="9" destOrd="0" presId="urn:microsoft.com/office/officeart/2008/layout/LinedList"/>
    <dgm:cxn modelId="{0656BFDD-1F86-4155-AD76-18AE2902ACD9}" type="presParOf" srcId="{4BB3E0B0-3018-4B99-B24C-C8C77F2532CC}" destId="{78B05420-A1FD-49AC-8C33-709B5CBBC856}" srcOrd="0" destOrd="0" presId="urn:microsoft.com/office/officeart/2008/layout/LinedList"/>
    <dgm:cxn modelId="{26F39BDD-2329-4773-9D19-5FF8E622C568}" type="presParOf" srcId="{4BB3E0B0-3018-4B99-B24C-C8C77F2532CC}" destId="{F091BDDD-25C0-41F1-A724-869C65768AD8}" srcOrd="1" destOrd="0" presId="urn:microsoft.com/office/officeart/2008/layout/LinedList"/>
    <dgm:cxn modelId="{9D65E9D8-310B-4D9D-A863-8EE1A92DAA86}" type="presParOf" srcId="{F7E0E165-1FF9-47E1-90DC-4106E50007D3}" destId="{124749CB-5CF1-4B08-8A7F-49F033D74EE0}" srcOrd="10" destOrd="0" presId="urn:microsoft.com/office/officeart/2008/layout/LinedList"/>
    <dgm:cxn modelId="{5A7D18D3-4FBE-44A2-958D-A17C065099DF}" type="presParOf" srcId="{F7E0E165-1FF9-47E1-90DC-4106E50007D3}" destId="{B8E7845E-85FA-4B0F-8D21-B362B3D721CD}" srcOrd="11" destOrd="0" presId="urn:microsoft.com/office/officeart/2008/layout/LinedList"/>
    <dgm:cxn modelId="{6420CE7C-628C-4EEB-900A-029029CA8A67}" type="presParOf" srcId="{B8E7845E-85FA-4B0F-8D21-B362B3D721CD}" destId="{E2729C7A-002A-4A40-837E-0DF830A5A6CE}" srcOrd="0" destOrd="0" presId="urn:microsoft.com/office/officeart/2008/layout/LinedList"/>
    <dgm:cxn modelId="{2D0F4B4E-9399-4A7D-AB9D-0E1690ACAE8C}" type="presParOf" srcId="{B8E7845E-85FA-4B0F-8D21-B362B3D721CD}" destId="{9E2BFD71-38F0-4E0E-9B1D-C8CBAF806D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19BAF0-D5C6-490D-953D-6E12915341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A1E9D8-558C-4CD1-96D0-2A25755AB1DB}">
      <dgm:prSet/>
      <dgm:spPr/>
      <dgm:t>
        <a:bodyPr/>
        <a:lstStyle/>
        <a:p>
          <a:r>
            <a:rPr lang="en-US" baseline="0"/>
            <a:t>Penalties don’t work</a:t>
          </a:r>
          <a:endParaRPr lang="en-US"/>
        </a:p>
      </dgm:t>
    </dgm:pt>
    <dgm:pt modelId="{D9A57976-9692-4C97-AEA5-07BF3FE3543C}" type="parTrans" cxnId="{2312F74A-9639-4E85-BD16-3980645D3AA7}">
      <dgm:prSet/>
      <dgm:spPr/>
      <dgm:t>
        <a:bodyPr/>
        <a:lstStyle/>
        <a:p>
          <a:endParaRPr lang="en-US"/>
        </a:p>
      </dgm:t>
    </dgm:pt>
    <dgm:pt modelId="{AF80D889-7D74-435B-92E7-BE811F0056FC}" type="sibTrans" cxnId="{2312F74A-9639-4E85-BD16-3980645D3AA7}">
      <dgm:prSet/>
      <dgm:spPr/>
      <dgm:t>
        <a:bodyPr/>
        <a:lstStyle/>
        <a:p>
          <a:endParaRPr lang="en-US"/>
        </a:p>
      </dgm:t>
    </dgm:pt>
    <dgm:pt modelId="{75C341E7-AEE3-4939-8D2A-81ED3CEDD463}">
      <dgm:prSet/>
      <dgm:spPr/>
      <dgm:t>
        <a:bodyPr/>
        <a:lstStyle/>
        <a:p>
          <a:r>
            <a:rPr lang="en-US" baseline="0"/>
            <a:t>Stop the discount for death</a:t>
          </a:r>
          <a:endParaRPr lang="en-US"/>
        </a:p>
      </dgm:t>
    </dgm:pt>
    <dgm:pt modelId="{C3A799A3-4F66-43DB-BAF5-3CC9ED3C62A0}" type="parTrans" cxnId="{1260F1CC-E4C6-48A5-9705-D920261744F4}">
      <dgm:prSet/>
      <dgm:spPr/>
      <dgm:t>
        <a:bodyPr/>
        <a:lstStyle/>
        <a:p>
          <a:endParaRPr lang="en-US"/>
        </a:p>
      </dgm:t>
    </dgm:pt>
    <dgm:pt modelId="{D6965F0D-20A6-4D45-8E75-782B53BD2130}" type="sibTrans" cxnId="{1260F1CC-E4C6-48A5-9705-D920261744F4}">
      <dgm:prSet/>
      <dgm:spPr/>
      <dgm:t>
        <a:bodyPr/>
        <a:lstStyle/>
        <a:p>
          <a:endParaRPr lang="en-US"/>
        </a:p>
      </dgm:t>
    </dgm:pt>
    <dgm:pt modelId="{07D2A8CB-4767-41C1-A907-36752F7F8799}">
      <dgm:prSet/>
      <dgm:spPr/>
      <dgm:t>
        <a:bodyPr/>
        <a:lstStyle/>
        <a:p>
          <a:r>
            <a:rPr lang="en-US" baseline="0"/>
            <a:t>Dependent benefits are for wage loss only</a:t>
          </a:r>
          <a:endParaRPr lang="en-US"/>
        </a:p>
      </dgm:t>
    </dgm:pt>
    <dgm:pt modelId="{72125A3B-2E3B-4C85-97EA-80BF98B68D4D}" type="parTrans" cxnId="{878E291D-1636-4784-A9DD-B0C367E6C7FD}">
      <dgm:prSet/>
      <dgm:spPr/>
      <dgm:t>
        <a:bodyPr/>
        <a:lstStyle/>
        <a:p>
          <a:endParaRPr lang="en-US"/>
        </a:p>
      </dgm:t>
    </dgm:pt>
    <dgm:pt modelId="{DB594757-28B8-4CD0-9696-635AEA65621C}" type="sibTrans" cxnId="{878E291D-1636-4784-A9DD-B0C367E6C7FD}">
      <dgm:prSet/>
      <dgm:spPr/>
      <dgm:t>
        <a:bodyPr/>
        <a:lstStyle/>
        <a:p>
          <a:endParaRPr lang="en-US"/>
        </a:p>
      </dgm:t>
    </dgm:pt>
    <dgm:pt modelId="{75CDDCA3-5E07-4E19-8FAA-F381F6B7F799}">
      <dgm:prSet/>
      <dgm:spPr/>
      <dgm:t>
        <a:bodyPr/>
        <a:lstStyle/>
        <a:p>
          <a:r>
            <a:rPr lang="en-US" baseline="0"/>
            <a:t>Legislative change to BC </a:t>
          </a:r>
          <a:r>
            <a:rPr lang="en-US" i="1" baseline="0"/>
            <a:t>Workers Compensation Act </a:t>
          </a:r>
          <a:r>
            <a:rPr lang="en-US" baseline="0"/>
            <a:t>required</a:t>
          </a:r>
          <a:endParaRPr lang="en-US"/>
        </a:p>
      </dgm:t>
    </dgm:pt>
    <dgm:pt modelId="{64476E0C-4ADE-4DFC-9968-DE14C4CDA601}" type="parTrans" cxnId="{175D22ED-AB97-40A1-B8C5-1A803524599A}">
      <dgm:prSet/>
      <dgm:spPr/>
      <dgm:t>
        <a:bodyPr/>
        <a:lstStyle/>
        <a:p>
          <a:endParaRPr lang="en-US"/>
        </a:p>
      </dgm:t>
    </dgm:pt>
    <dgm:pt modelId="{EC6BCB0E-69ED-4469-8108-F7A085D42377}" type="sibTrans" cxnId="{175D22ED-AB97-40A1-B8C5-1A803524599A}">
      <dgm:prSet/>
      <dgm:spPr/>
      <dgm:t>
        <a:bodyPr/>
        <a:lstStyle/>
        <a:p>
          <a:endParaRPr lang="en-US"/>
        </a:p>
      </dgm:t>
    </dgm:pt>
    <dgm:pt modelId="{D39897B7-5216-4C3D-BF84-7FC66B953003}">
      <dgm:prSet/>
      <dgm:spPr/>
      <dgm:t>
        <a:bodyPr/>
        <a:lstStyle/>
        <a:p>
          <a:r>
            <a:rPr lang="en-US" baseline="0"/>
            <a:t>Replace s. 166 funeral expenses with estate lump sum</a:t>
          </a:r>
          <a:endParaRPr lang="en-US"/>
        </a:p>
      </dgm:t>
    </dgm:pt>
    <dgm:pt modelId="{587FCE07-0C3A-493F-B9F9-34C7AFCFB8B3}" type="parTrans" cxnId="{69D49EA0-F008-41CE-8F61-8218F8F0BAD2}">
      <dgm:prSet/>
      <dgm:spPr/>
      <dgm:t>
        <a:bodyPr/>
        <a:lstStyle/>
        <a:p>
          <a:endParaRPr lang="en-US"/>
        </a:p>
      </dgm:t>
    </dgm:pt>
    <dgm:pt modelId="{9E9EB5AA-EB8F-4A3D-94D6-2B792E0CDB1E}" type="sibTrans" cxnId="{69D49EA0-F008-41CE-8F61-8218F8F0BAD2}">
      <dgm:prSet/>
      <dgm:spPr/>
      <dgm:t>
        <a:bodyPr/>
        <a:lstStyle/>
        <a:p>
          <a:endParaRPr lang="en-US"/>
        </a:p>
      </dgm:t>
    </dgm:pt>
    <dgm:pt modelId="{B424DE77-EC00-4C4E-A408-8C5372A6477F}">
      <dgm:prSet/>
      <dgm:spPr/>
      <dgm:t>
        <a:bodyPr/>
        <a:lstStyle/>
        <a:p>
          <a:r>
            <a:rPr lang="en-US" baseline="0"/>
            <a:t>s. 167 lump sum to spouse or foster parent</a:t>
          </a:r>
          <a:endParaRPr lang="en-US"/>
        </a:p>
      </dgm:t>
    </dgm:pt>
    <dgm:pt modelId="{1FC2E77B-AF14-41B8-8521-262F0A295725}" type="parTrans" cxnId="{F191F73E-7003-4AC7-A75B-B6D359A1B233}">
      <dgm:prSet/>
      <dgm:spPr/>
      <dgm:t>
        <a:bodyPr/>
        <a:lstStyle/>
        <a:p>
          <a:endParaRPr lang="en-US"/>
        </a:p>
      </dgm:t>
    </dgm:pt>
    <dgm:pt modelId="{B1229EBE-5006-4447-9F9D-8CC979400F11}" type="sibTrans" cxnId="{F191F73E-7003-4AC7-A75B-B6D359A1B233}">
      <dgm:prSet/>
      <dgm:spPr/>
      <dgm:t>
        <a:bodyPr/>
        <a:lstStyle/>
        <a:p>
          <a:endParaRPr lang="en-US"/>
        </a:p>
      </dgm:t>
    </dgm:pt>
    <dgm:pt modelId="{CB0AD934-6202-4CE9-839C-9BD2C5CBE41B}" type="pres">
      <dgm:prSet presAssocID="{5319BAF0-D5C6-490D-953D-6E1291534184}" presName="vert0" presStyleCnt="0">
        <dgm:presLayoutVars>
          <dgm:dir/>
          <dgm:animOne val="branch"/>
          <dgm:animLvl val="lvl"/>
        </dgm:presLayoutVars>
      </dgm:prSet>
      <dgm:spPr/>
    </dgm:pt>
    <dgm:pt modelId="{DAFB89D6-1834-4CAD-9A79-F874728F2C3F}" type="pres">
      <dgm:prSet presAssocID="{02A1E9D8-558C-4CD1-96D0-2A25755AB1DB}" presName="thickLine" presStyleLbl="alignNode1" presStyleIdx="0" presStyleCnt="6"/>
      <dgm:spPr/>
    </dgm:pt>
    <dgm:pt modelId="{98D3F8F2-B0EA-4379-810C-9B53B8CB887F}" type="pres">
      <dgm:prSet presAssocID="{02A1E9D8-558C-4CD1-96D0-2A25755AB1DB}" presName="horz1" presStyleCnt="0"/>
      <dgm:spPr/>
    </dgm:pt>
    <dgm:pt modelId="{4B232F02-147E-4788-B6D7-93AFC7D9E696}" type="pres">
      <dgm:prSet presAssocID="{02A1E9D8-558C-4CD1-96D0-2A25755AB1DB}" presName="tx1" presStyleLbl="revTx" presStyleIdx="0" presStyleCnt="6"/>
      <dgm:spPr/>
    </dgm:pt>
    <dgm:pt modelId="{74CC2AD1-DBE2-4260-8C14-D9A4737CE981}" type="pres">
      <dgm:prSet presAssocID="{02A1E9D8-558C-4CD1-96D0-2A25755AB1DB}" presName="vert1" presStyleCnt="0"/>
      <dgm:spPr/>
    </dgm:pt>
    <dgm:pt modelId="{805C697B-7A10-4278-889F-4E4E562CE687}" type="pres">
      <dgm:prSet presAssocID="{75C341E7-AEE3-4939-8D2A-81ED3CEDD463}" presName="thickLine" presStyleLbl="alignNode1" presStyleIdx="1" presStyleCnt="6"/>
      <dgm:spPr/>
    </dgm:pt>
    <dgm:pt modelId="{D44E1363-329C-49CC-85AB-32129AC5F162}" type="pres">
      <dgm:prSet presAssocID="{75C341E7-AEE3-4939-8D2A-81ED3CEDD463}" presName="horz1" presStyleCnt="0"/>
      <dgm:spPr/>
    </dgm:pt>
    <dgm:pt modelId="{FA6BBF70-987A-4024-ADD2-7C997E1C812C}" type="pres">
      <dgm:prSet presAssocID="{75C341E7-AEE3-4939-8D2A-81ED3CEDD463}" presName="tx1" presStyleLbl="revTx" presStyleIdx="1" presStyleCnt="6"/>
      <dgm:spPr/>
    </dgm:pt>
    <dgm:pt modelId="{883729E9-05C4-492D-8F40-0C769B4E8F91}" type="pres">
      <dgm:prSet presAssocID="{75C341E7-AEE3-4939-8D2A-81ED3CEDD463}" presName="vert1" presStyleCnt="0"/>
      <dgm:spPr/>
    </dgm:pt>
    <dgm:pt modelId="{09940DB6-3CEA-43E0-A133-14B18189E0B6}" type="pres">
      <dgm:prSet presAssocID="{07D2A8CB-4767-41C1-A907-36752F7F8799}" presName="thickLine" presStyleLbl="alignNode1" presStyleIdx="2" presStyleCnt="6"/>
      <dgm:spPr/>
    </dgm:pt>
    <dgm:pt modelId="{986C4115-1DD1-4E7D-9DB3-5625DBA17424}" type="pres">
      <dgm:prSet presAssocID="{07D2A8CB-4767-41C1-A907-36752F7F8799}" presName="horz1" presStyleCnt="0"/>
      <dgm:spPr/>
    </dgm:pt>
    <dgm:pt modelId="{1EB88556-AA30-43BB-8C0C-4117E3991D86}" type="pres">
      <dgm:prSet presAssocID="{07D2A8CB-4767-41C1-A907-36752F7F8799}" presName="tx1" presStyleLbl="revTx" presStyleIdx="2" presStyleCnt="6"/>
      <dgm:spPr/>
    </dgm:pt>
    <dgm:pt modelId="{330C59E2-319F-4F54-8940-46DE59A6ABF4}" type="pres">
      <dgm:prSet presAssocID="{07D2A8CB-4767-41C1-A907-36752F7F8799}" presName="vert1" presStyleCnt="0"/>
      <dgm:spPr/>
    </dgm:pt>
    <dgm:pt modelId="{BC35FDE4-33BB-4BDB-9A7C-920E0BE9398A}" type="pres">
      <dgm:prSet presAssocID="{75CDDCA3-5E07-4E19-8FAA-F381F6B7F799}" presName="thickLine" presStyleLbl="alignNode1" presStyleIdx="3" presStyleCnt="6"/>
      <dgm:spPr/>
    </dgm:pt>
    <dgm:pt modelId="{1B70244D-9AD5-4001-AFBD-2EFA932D5F48}" type="pres">
      <dgm:prSet presAssocID="{75CDDCA3-5E07-4E19-8FAA-F381F6B7F799}" presName="horz1" presStyleCnt="0"/>
      <dgm:spPr/>
    </dgm:pt>
    <dgm:pt modelId="{843F57C1-09D0-4E31-A159-A63CED9DE9EE}" type="pres">
      <dgm:prSet presAssocID="{75CDDCA3-5E07-4E19-8FAA-F381F6B7F799}" presName="tx1" presStyleLbl="revTx" presStyleIdx="3" presStyleCnt="6"/>
      <dgm:spPr/>
    </dgm:pt>
    <dgm:pt modelId="{0E1541C6-26B1-46AB-8430-6608B7C24741}" type="pres">
      <dgm:prSet presAssocID="{75CDDCA3-5E07-4E19-8FAA-F381F6B7F799}" presName="vert1" presStyleCnt="0"/>
      <dgm:spPr/>
    </dgm:pt>
    <dgm:pt modelId="{16B6FD20-27FF-4187-926C-717B11341200}" type="pres">
      <dgm:prSet presAssocID="{D39897B7-5216-4C3D-BF84-7FC66B953003}" presName="thickLine" presStyleLbl="alignNode1" presStyleIdx="4" presStyleCnt="6"/>
      <dgm:spPr/>
    </dgm:pt>
    <dgm:pt modelId="{2349C01B-24AF-4B20-BAEE-48F4D33F6856}" type="pres">
      <dgm:prSet presAssocID="{D39897B7-5216-4C3D-BF84-7FC66B953003}" presName="horz1" presStyleCnt="0"/>
      <dgm:spPr/>
    </dgm:pt>
    <dgm:pt modelId="{B1CD3FC8-9B15-4B8E-B0F7-D207B7A9EB36}" type="pres">
      <dgm:prSet presAssocID="{D39897B7-5216-4C3D-BF84-7FC66B953003}" presName="tx1" presStyleLbl="revTx" presStyleIdx="4" presStyleCnt="6"/>
      <dgm:spPr/>
    </dgm:pt>
    <dgm:pt modelId="{BD4DC955-164B-4C0D-BB1C-538D2A65BC0E}" type="pres">
      <dgm:prSet presAssocID="{D39897B7-5216-4C3D-BF84-7FC66B953003}" presName="vert1" presStyleCnt="0"/>
      <dgm:spPr/>
    </dgm:pt>
    <dgm:pt modelId="{0C3B8FC0-71E4-4F3B-9541-26611D78E847}" type="pres">
      <dgm:prSet presAssocID="{B424DE77-EC00-4C4E-A408-8C5372A6477F}" presName="thickLine" presStyleLbl="alignNode1" presStyleIdx="5" presStyleCnt="6"/>
      <dgm:spPr/>
    </dgm:pt>
    <dgm:pt modelId="{E8004274-ABF8-4FAB-9798-6F4713A7DD12}" type="pres">
      <dgm:prSet presAssocID="{B424DE77-EC00-4C4E-A408-8C5372A6477F}" presName="horz1" presStyleCnt="0"/>
      <dgm:spPr/>
    </dgm:pt>
    <dgm:pt modelId="{92F11BB6-DA73-467A-85DE-5245F144A873}" type="pres">
      <dgm:prSet presAssocID="{B424DE77-EC00-4C4E-A408-8C5372A6477F}" presName="tx1" presStyleLbl="revTx" presStyleIdx="5" presStyleCnt="6"/>
      <dgm:spPr/>
    </dgm:pt>
    <dgm:pt modelId="{32A6FC5E-2BE4-450A-B1FA-6B16E44AC5F2}" type="pres">
      <dgm:prSet presAssocID="{B424DE77-EC00-4C4E-A408-8C5372A6477F}" presName="vert1" presStyleCnt="0"/>
      <dgm:spPr/>
    </dgm:pt>
  </dgm:ptLst>
  <dgm:cxnLst>
    <dgm:cxn modelId="{ABE6FD06-CED2-4124-8A05-90F94927004A}" type="presOf" srcId="{07D2A8CB-4767-41C1-A907-36752F7F8799}" destId="{1EB88556-AA30-43BB-8C0C-4117E3991D86}" srcOrd="0" destOrd="0" presId="urn:microsoft.com/office/officeart/2008/layout/LinedList"/>
    <dgm:cxn modelId="{878E291D-1636-4784-A9DD-B0C367E6C7FD}" srcId="{5319BAF0-D5C6-490D-953D-6E1291534184}" destId="{07D2A8CB-4767-41C1-A907-36752F7F8799}" srcOrd="2" destOrd="0" parTransId="{72125A3B-2E3B-4C85-97EA-80BF98B68D4D}" sibTransId="{DB594757-28B8-4CD0-9696-635AEA65621C}"/>
    <dgm:cxn modelId="{F191F73E-7003-4AC7-A75B-B6D359A1B233}" srcId="{5319BAF0-D5C6-490D-953D-6E1291534184}" destId="{B424DE77-EC00-4C4E-A408-8C5372A6477F}" srcOrd="5" destOrd="0" parTransId="{1FC2E77B-AF14-41B8-8521-262F0A295725}" sibTransId="{B1229EBE-5006-4447-9F9D-8CC979400F11}"/>
    <dgm:cxn modelId="{2312F74A-9639-4E85-BD16-3980645D3AA7}" srcId="{5319BAF0-D5C6-490D-953D-6E1291534184}" destId="{02A1E9D8-558C-4CD1-96D0-2A25755AB1DB}" srcOrd="0" destOrd="0" parTransId="{D9A57976-9692-4C97-AEA5-07BF3FE3543C}" sibTransId="{AF80D889-7D74-435B-92E7-BE811F0056FC}"/>
    <dgm:cxn modelId="{44261C6F-ACFA-4CAA-A012-F898A06BFFD1}" type="presOf" srcId="{02A1E9D8-558C-4CD1-96D0-2A25755AB1DB}" destId="{4B232F02-147E-4788-B6D7-93AFC7D9E696}" srcOrd="0" destOrd="0" presId="urn:microsoft.com/office/officeart/2008/layout/LinedList"/>
    <dgm:cxn modelId="{03E1E372-0211-4719-9D45-3B382BBC76E3}" type="presOf" srcId="{75C341E7-AEE3-4939-8D2A-81ED3CEDD463}" destId="{FA6BBF70-987A-4024-ADD2-7C997E1C812C}" srcOrd="0" destOrd="0" presId="urn:microsoft.com/office/officeart/2008/layout/LinedList"/>
    <dgm:cxn modelId="{69D49EA0-F008-41CE-8F61-8218F8F0BAD2}" srcId="{5319BAF0-D5C6-490D-953D-6E1291534184}" destId="{D39897B7-5216-4C3D-BF84-7FC66B953003}" srcOrd="4" destOrd="0" parTransId="{587FCE07-0C3A-493F-B9F9-34C7AFCFB8B3}" sibTransId="{9E9EB5AA-EB8F-4A3D-94D6-2B792E0CDB1E}"/>
    <dgm:cxn modelId="{636C17C5-F486-43AA-9793-D6F1C50E055D}" type="presOf" srcId="{75CDDCA3-5E07-4E19-8FAA-F381F6B7F799}" destId="{843F57C1-09D0-4E31-A159-A63CED9DE9EE}" srcOrd="0" destOrd="0" presId="urn:microsoft.com/office/officeart/2008/layout/LinedList"/>
    <dgm:cxn modelId="{1260F1CC-E4C6-48A5-9705-D920261744F4}" srcId="{5319BAF0-D5C6-490D-953D-6E1291534184}" destId="{75C341E7-AEE3-4939-8D2A-81ED3CEDD463}" srcOrd="1" destOrd="0" parTransId="{C3A799A3-4F66-43DB-BAF5-3CC9ED3C62A0}" sibTransId="{D6965F0D-20A6-4D45-8E75-782B53BD2130}"/>
    <dgm:cxn modelId="{F1D208CF-CE56-4EEE-BB0B-AC10B2144FA9}" type="presOf" srcId="{D39897B7-5216-4C3D-BF84-7FC66B953003}" destId="{B1CD3FC8-9B15-4B8E-B0F7-D207B7A9EB36}" srcOrd="0" destOrd="0" presId="urn:microsoft.com/office/officeart/2008/layout/LinedList"/>
    <dgm:cxn modelId="{175D22ED-AB97-40A1-B8C5-1A803524599A}" srcId="{5319BAF0-D5C6-490D-953D-6E1291534184}" destId="{75CDDCA3-5E07-4E19-8FAA-F381F6B7F799}" srcOrd="3" destOrd="0" parTransId="{64476E0C-4ADE-4DFC-9968-DE14C4CDA601}" sibTransId="{EC6BCB0E-69ED-4469-8108-F7A085D42377}"/>
    <dgm:cxn modelId="{422E34F3-FEA9-4B13-8642-E1F0CF625A86}" type="presOf" srcId="{5319BAF0-D5C6-490D-953D-6E1291534184}" destId="{CB0AD934-6202-4CE9-839C-9BD2C5CBE41B}" srcOrd="0" destOrd="0" presId="urn:microsoft.com/office/officeart/2008/layout/LinedList"/>
    <dgm:cxn modelId="{CBEF70FA-DE51-4303-93BB-571F25274CDF}" type="presOf" srcId="{B424DE77-EC00-4C4E-A408-8C5372A6477F}" destId="{92F11BB6-DA73-467A-85DE-5245F144A873}" srcOrd="0" destOrd="0" presId="urn:microsoft.com/office/officeart/2008/layout/LinedList"/>
    <dgm:cxn modelId="{F9E79963-0DC1-47C3-B01B-33E46F7CC359}" type="presParOf" srcId="{CB0AD934-6202-4CE9-839C-9BD2C5CBE41B}" destId="{DAFB89D6-1834-4CAD-9A79-F874728F2C3F}" srcOrd="0" destOrd="0" presId="urn:microsoft.com/office/officeart/2008/layout/LinedList"/>
    <dgm:cxn modelId="{A3F6206A-20AB-4A8F-B897-F4AA366BF1C2}" type="presParOf" srcId="{CB0AD934-6202-4CE9-839C-9BD2C5CBE41B}" destId="{98D3F8F2-B0EA-4379-810C-9B53B8CB887F}" srcOrd="1" destOrd="0" presId="urn:microsoft.com/office/officeart/2008/layout/LinedList"/>
    <dgm:cxn modelId="{6D237F00-179A-4A7F-97C7-49AEFB9DA2C0}" type="presParOf" srcId="{98D3F8F2-B0EA-4379-810C-9B53B8CB887F}" destId="{4B232F02-147E-4788-B6D7-93AFC7D9E696}" srcOrd="0" destOrd="0" presId="urn:microsoft.com/office/officeart/2008/layout/LinedList"/>
    <dgm:cxn modelId="{F7A34D89-F17A-4C7B-AE5B-EA4F0703934C}" type="presParOf" srcId="{98D3F8F2-B0EA-4379-810C-9B53B8CB887F}" destId="{74CC2AD1-DBE2-4260-8C14-D9A4737CE981}" srcOrd="1" destOrd="0" presId="urn:microsoft.com/office/officeart/2008/layout/LinedList"/>
    <dgm:cxn modelId="{3D27D41F-98F2-40AE-877E-046446B87B13}" type="presParOf" srcId="{CB0AD934-6202-4CE9-839C-9BD2C5CBE41B}" destId="{805C697B-7A10-4278-889F-4E4E562CE687}" srcOrd="2" destOrd="0" presId="urn:microsoft.com/office/officeart/2008/layout/LinedList"/>
    <dgm:cxn modelId="{833A1E92-B3B4-4C50-B6B2-CD9EDD74D777}" type="presParOf" srcId="{CB0AD934-6202-4CE9-839C-9BD2C5CBE41B}" destId="{D44E1363-329C-49CC-85AB-32129AC5F162}" srcOrd="3" destOrd="0" presId="urn:microsoft.com/office/officeart/2008/layout/LinedList"/>
    <dgm:cxn modelId="{1B1D98A9-8E0A-4EA5-91AA-D7BDBD30087A}" type="presParOf" srcId="{D44E1363-329C-49CC-85AB-32129AC5F162}" destId="{FA6BBF70-987A-4024-ADD2-7C997E1C812C}" srcOrd="0" destOrd="0" presId="urn:microsoft.com/office/officeart/2008/layout/LinedList"/>
    <dgm:cxn modelId="{668E8560-2712-4BC7-8389-A02FF264EF8D}" type="presParOf" srcId="{D44E1363-329C-49CC-85AB-32129AC5F162}" destId="{883729E9-05C4-492D-8F40-0C769B4E8F91}" srcOrd="1" destOrd="0" presId="urn:microsoft.com/office/officeart/2008/layout/LinedList"/>
    <dgm:cxn modelId="{80B0FC09-0BDA-491E-AFD8-EAECCA6E44A0}" type="presParOf" srcId="{CB0AD934-6202-4CE9-839C-9BD2C5CBE41B}" destId="{09940DB6-3CEA-43E0-A133-14B18189E0B6}" srcOrd="4" destOrd="0" presId="urn:microsoft.com/office/officeart/2008/layout/LinedList"/>
    <dgm:cxn modelId="{87CB83FD-78AE-4B7F-AD0A-63BDB8B305E9}" type="presParOf" srcId="{CB0AD934-6202-4CE9-839C-9BD2C5CBE41B}" destId="{986C4115-1DD1-4E7D-9DB3-5625DBA17424}" srcOrd="5" destOrd="0" presId="urn:microsoft.com/office/officeart/2008/layout/LinedList"/>
    <dgm:cxn modelId="{96E7BDA2-C8F8-49A2-B035-08F4713F51E0}" type="presParOf" srcId="{986C4115-1DD1-4E7D-9DB3-5625DBA17424}" destId="{1EB88556-AA30-43BB-8C0C-4117E3991D86}" srcOrd="0" destOrd="0" presId="urn:microsoft.com/office/officeart/2008/layout/LinedList"/>
    <dgm:cxn modelId="{1099389C-333B-4A14-9F8C-C073E4FFEB6E}" type="presParOf" srcId="{986C4115-1DD1-4E7D-9DB3-5625DBA17424}" destId="{330C59E2-319F-4F54-8940-46DE59A6ABF4}" srcOrd="1" destOrd="0" presId="urn:microsoft.com/office/officeart/2008/layout/LinedList"/>
    <dgm:cxn modelId="{BF762526-F790-408B-8C3C-A55C4B82700D}" type="presParOf" srcId="{CB0AD934-6202-4CE9-839C-9BD2C5CBE41B}" destId="{BC35FDE4-33BB-4BDB-9A7C-920E0BE9398A}" srcOrd="6" destOrd="0" presId="urn:microsoft.com/office/officeart/2008/layout/LinedList"/>
    <dgm:cxn modelId="{C3073751-53AC-49AA-B1CE-4FBF48CE33F3}" type="presParOf" srcId="{CB0AD934-6202-4CE9-839C-9BD2C5CBE41B}" destId="{1B70244D-9AD5-4001-AFBD-2EFA932D5F48}" srcOrd="7" destOrd="0" presId="urn:microsoft.com/office/officeart/2008/layout/LinedList"/>
    <dgm:cxn modelId="{F8C22308-1403-45EB-9D1E-7C36709DCF09}" type="presParOf" srcId="{1B70244D-9AD5-4001-AFBD-2EFA932D5F48}" destId="{843F57C1-09D0-4E31-A159-A63CED9DE9EE}" srcOrd="0" destOrd="0" presId="urn:microsoft.com/office/officeart/2008/layout/LinedList"/>
    <dgm:cxn modelId="{0B18DBBA-4F11-4097-ABF9-2275754ABD72}" type="presParOf" srcId="{1B70244D-9AD5-4001-AFBD-2EFA932D5F48}" destId="{0E1541C6-26B1-46AB-8430-6608B7C24741}" srcOrd="1" destOrd="0" presId="urn:microsoft.com/office/officeart/2008/layout/LinedList"/>
    <dgm:cxn modelId="{8DC83767-3770-4428-B560-28402BB597BA}" type="presParOf" srcId="{CB0AD934-6202-4CE9-839C-9BD2C5CBE41B}" destId="{16B6FD20-27FF-4187-926C-717B11341200}" srcOrd="8" destOrd="0" presId="urn:microsoft.com/office/officeart/2008/layout/LinedList"/>
    <dgm:cxn modelId="{7A117E72-5592-490B-98B3-F313F1965FA0}" type="presParOf" srcId="{CB0AD934-6202-4CE9-839C-9BD2C5CBE41B}" destId="{2349C01B-24AF-4B20-BAEE-48F4D33F6856}" srcOrd="9" destOrd="0" presId="urn:microsoft.com/office/officeart/2008/layout/LinedList"/>
    <dgm:cxn modelId="{59029EC8-54E8-4B12-A903-32F7B127F7B5}" type="presParOf" srcId="{2349C01B-24AF-4B20-BAEE-48F4D33F6856}" destId="{B1CD3FC8-9B15-4B8E-B0F7-D207B7A9EB36}" srcOrd="0" destOrd="0" presId="urn:microsoft.com/office/officeart/2008/layout/LinedList"/>
    <dgm:cxn modelId="{C69FF42D-E8ED-4017-8243-F26BBE16C9B9}" type="presParOf" srcId="{2349C01B-24AF-4B20-BAEE-48F4D33F6856}" destId="{BD4DC955-164B-4C0D-BB1C-538D2A65BC0E}" srcOrd="1" destOrd="0" presId="urn:microsoft.com/office/officeart/2008/layout/LinedList"/>
    <dgm:cxn modelId="{BFC013B7-FB4A-4D2E-8D1F-3CBAB2741DCD}" type="presParOf" srcId="{CB0AD934-6202-4CE9-839C-9BD2C5CBE41B}" destId="{0C3B8FC0-71E4-4F3B-9541-26611D78E847}" srcOrd="10" destOrd="0" presId="urn:microsoft.com/office/officeart/2008/layout/LinedList"/>
    <dgm:cxn modelId="{362A1CAF-F170-45DE-9C4F-2190E2D5123B}" type="presParOf" srcId="{CB0AD934-6202-4CE9-839C-9BD2C5CBE41B}" destId="{E8004274-ABF8-4FAB-9798-6F4713A7DD12}" srcOrd="11" destOrd="0" presId="urn:microsoft.com/office/officeart/2008/layout/LinedList"/>
    <dgm:cxn modelId="{6BE615F8-A82F-4582-9FB5-A1C75CCA69F7}" type="presParOf" srcId="{E8004274-ABF8-4FAB-9798-6F4713A7DD12}" destId="{92F11BB6-DA73-467A-85DE-5245F144A873}" srcOrd="0" destOrd="0" presId="urn:microsoft.com/office/officeart/2008/layout/LinedList"/>
    <dgm:cxn modelId="{23FCA130-0300-4592-BCC3-ED44CA4D09EE}" type="presParOf" srcId="{E8004274-ABF8-4FAB-9798-6F4713A7DD12}" destId="{32A6FC5E-2BE4-450A-B1FA-6B16E44AC5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B1B62-0150-4408-B482-03D81BBB760D}">
      <dsp:nvSpPr>
        <dsp:cNvPr id="0" name=""/>
        <dsp:cNvSpPr/>
      </dsp:nvSpPr>
      <dsp:spPr>
        <a:xfrm>
          <a:off x="0" y="2797"/>
          <a:ext cx="6176776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C66DE-0FDA-4F2D-9FF7-17702A2BE13B}">
      <dsp:nvSpPr>
        <dsp:cNvPr id="0" name=""/>
        <dsp:cNvSpPr/>
      </dsp:nvSpPr>
      <dsp:spPr>
        <a:xfrm>
          <a:off x="180280" y="136890"/>
          <a:ext cx="327782" cy="32778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A01B2-17E6-4622-9851-87506C4C667C}">
      <dsp:nvSpPr>
        <dsp:cNvPr id="0" name=""/>
        <dsp:cNvSpPr/>
      </dsp:nvSpPr>
      <dsp:spPr>
        <a:xfrm>
          <a:off x="688342" y="2797"/>
          <a:ext cx="5488433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Operator not available – yard helper has only moved Moxies in the yard</a:t>
          </a:r>
        </a:p>
      </dsp:txBody>
      <dsp:txXfrm>
        <a:off x="688342" y="2797"/>
        <a:ext cx="5488433" cy="595967"/>
      </dsp:txXfrm>
    </dsp:sp>
    <dsp:sp modelId="{236F98CB-2516-48FB-99A5-6212B05766F4}">
      <dsp:nvSpPr>
        <dsp:cNvPr id="0" name=""/>
        <dsp:cNvSpPr/>
      </dsp:nvSpPr>
      <dsp:spPr>
        <a:xfrm>
          <a:off x="0" y="747757"/>
          <a:ext cx="6176776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FF5BC-F137-4500-8FD8-6F22E8F56F62}">
      <dsp:nvSpPr>
        <dsp:cNvPr id="0" name=""/>
        <dsp:cNvSpPr/>
      </dsp:nvSpPr>
      <dsp:spPr>
        <a:xfrm>
          <a:off x="180280" y="881849"/>
          <a:ext cx="327782" cy="32778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2B825-FCC6-47C9-8FF4-0ACB8429D6B3}">
      <dsp:nvSpPr>
        <dsp:cNvPr id="0" name=""/>
        <dsp:cNvSpPr/>
      </dsp:nvSpPr>
      <dsp:spPr>
        <a:xfrm>
          <a:off x="688342" y="747757"/>
          <a:ext cx="5488433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 training, put onto steep logging roads with loads</a:t>
          </a:r>
        </a:p>
      </dsp:txBody>
      <dsp:txXfrm>
        <a:off x="688342" y="747757"/>
        <a:ext cx="5488433" cy="595967"/>
      </dsp:txXfrm>
    </dsp:sp>
    <dsp:sp modelId="{13DBD3A0-0388-4100-BAB5-EBB7AEB70E1D}">
      <dsp:nvSpPr>
        <dsp:cNvPr id="0" name=""/>
        <dsp:cNvSpPr/>
      </dsp:nvSpPr>
      <dsp:spPr>
        <a:xfrm>
          <a:off x="0" y="1492716"/>
          <a:ext cx="6176776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AEDAC-859B-4436-889B-40D056DFDBCA}">
      <dsp:nvSpPr>
        <dsp:cNvPr id="0" name=""/>
        <dsp:cNvSpPr/>
      </dsp:nvSpPr>
      <dsp:spPr>
        <a:xfrm>
          <a:off x="180280" y="1626808"/>
          <a:ext cx="327782" cy="32778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F3D8F-A5C4-42B1-AF71-6B330439EC57}">
      <dsp:nvSpPr>
        <dsp:cNvPr id="0" name=""/>
        <dsp:cNvSpPr/>
      </dsp:nvSpPr>
      <dsp:spPr>
        <a:xfrm>
          <a:off x="688342" y="1492716"/>
          <a:ext cx="5488433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Brakes fail from overload </a:t>
          </a:r>
        </a:p>
      </dsp:txBody>
      <dsp:txXfrm>
        <a:off x="688342" y="1492716"/>
        <a:ext cx="5488433" cy="595967"/>
      </dsp:txXfrm>
    </dsp:sp>
    <dsp:sp modelId="{D66520D9-0EDE-40C1-A031-088B1922ACFC}">
      <dsp:nvSpPr>
        <dsp:cNvPr id="0" name=""/>
        <dsp:cNvSpPr/>
      </dsp:nvSpPr>
      <dsp:spPr>
        <a:xfrm>
          <a:off x="0" y="2237675"/>
          <a:ext cx="6176776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0B2C-9E0B-4192-B57F-3DC8DD160D29}">
      <dsp:nvSpPr>
        <dsp:cNvPr id="0" name=""/>
        <dsp:cNvSpPr/>
      </dsp:nvSpPr>
      <dsp:spPr>
        <a:xfrm>
          <a:off x="180280" y="2371768"/>
          <a:ext cx="327782" cy="32778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9AC00-DEF1-4EC2-AB08-F8E815DCFCB8}">
      <dsp:nvSpPr>
        <dsp:cNvPr id="0" name=""/>
        <dsp:cNvSpPr/>
      </dsp:nvSpPr>
      <dsp:spPr>
        <a:xfrm>
          <a:off x="688342" y="2237675"/>
          <a:ext cx="5488433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18-year-old dies in crash</a:t>
          </a:r>
        </a:p>
      </dsp:txBody>
      <dsp:txXfrm>
        <a:off x="688342" y="2237675"/>
        <a:ext cx="5488433" cy="595967"/>
      </dsp:txXfrm>
    </dsp:sp>
    <dsp:sp modelId="{0AA10213-0943-439E-93EF-2EEA87DB1811}">
      <dsp:nvSpPr>
        <dsp:cNvPr id="0" name=""/>
        <dsp:cNvSpPr/>
      </dsp:nvSpPr>
      <dsp:spPr>
        <a:xfrm>
          <a:off x="0" y="2982634"/>
          <a:ext cx="6176776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20F91-8C3E-4C7A-B2C0-E8B565BF03BE}">
      <dsp:nvSpPr>
        <dsp:cNvPr id="0" name=""/>
        <dsp:cNvSpPr/>
      </dsp:nvSpPr>
      <dsp:spPr>
        <a:xfrm>
          <a:off x="180280" y="3116727"/>
          <a:ext cx="327782" cy="32778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BC49F-98CC-4132-B793-2E7CF4297DE3}">
      <dsp:nvSpPr>
        <dsp:cNvPr id="0" name=""/>
        <dsp:cNvSpPr/>
      </dsp:nvSpPr>
      <dsp:spPr>
        <a:xfrm>
          <a:off x="688342" y="2982634"/>
          <a:ext cx="5488433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Employer penalized cost of claim less than $8,000</a:t>
          </a:r>
        </a:p>
      </dsp:txBody>
      <dsp:txXfrm>
        <a:off x="688342" y="2982634"/>
        <a:ext cx="5488433" cy="595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641ED-C3BE-493D-BD12-547ABF44A1DC}">
      <dsp:nvSpPr>
        <dsp:cNvPr id="0" name=""/>
        <dsp:cNvSpPr/>
      </dsp:nvSpPr>
      <dsp:spPr>
        <a:xfrm>
          <a:off x="0" y="1748"/>
          <a:ext cx="57934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C0DCE-5DEF-48C2-AE1A-62BD542CD0FF}">
      <dsp:nvSpPr>
        <dsp:cNvPr id="0" name=""/>
        <dsp:cNvSpPr/>
      </dsp:nvSpPr>
      <dsp:spPr>
        <a:xfrm>
          <a:off x="0" y="1748"/>
          <a:ext cx="5793475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RPN assaulted 2021 – physical and psychological injury</a:t>
          </a:r>
        </a:p>
      </dsp:txBody>
      <dsp:txXfrm>
        <a:off x="0" y="1748"/>
        <a:ext cx="5793475" cy="596317"/>
      </dsp:txXfrm>
    </dsp:sp>
    <dsp:sp modelId="{91A5543F-0230-477E-B6C2-41DC0A36511B}">
      <dsp:nvSpPr>
        <dsp:cNvPr id="0" name=""/>
        <dsp:cNvSpPr/>
      </dsp:nvSpPr>
      <dsp:spPr>
        <a:xfrm>
          <a:off x="0" y="598065"/>
          <a:ext cx="5793475" cy="0"/>
        </a:xfrm>
        <a:prstGeom prst="line">
          <a:avLst/>
        </a:prstGeom>
        <a:gradFill rotWithShape="0">
          <a:gsLst>
            <a:gs pos="0">
              <a:schemeClr val="accent5">
                <a:hueOff val="1766471"/>
                <a:satOff val="5752"/>
                <a:lumOff val="2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766471"/>
                <a:satOff val="5752"/>
                <a:lumOff val="2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766471"/>
                <a:satOff val="5752"/>
                <a:lumOff val="2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1766471"/>
              <a:satOff val="5752"/>
              <a:lumOff val="2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881FCA-B12C-4237-ADE2-0BE963C4D3FF}">
      <dsp:nvSpPr>
        <dsp:cNvPr id="0" name=""/>
        <dsp:cNvSpPr/>
      </dsp:nvSpPr>
      <dsp:spPr>
        <a:xfrm>
          <a:off x="0" y="598065"/>
          <a:ext cx="5793475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PPD for PTSD</a:t>
          </a:r>
        </a:p>
      </dsp:txBody>
      <dsp:txXfrm>
        <a:off x="0" y="598065"/>
        <a:ext cx="5793475" cy="596317"/>
      </dsp:txXfrm>
    </dsp:sp>
    <dsp:sp modelId="{1095C914-80EF-4383-8FFE-D01E00FC9ABB}">
      <dsp:nvSpPr>
        <dsp:cNvPr id="0" name=""/>
        <dsp:cNvSpPr/>
      </dsp:nvSpPr>
      <dsp:spPr>
        <a:xfrm>
          <a:off x="0" y="1194382"/>
          <a:ext cx="5793475" cy="0"/>
        </a:xfrm>
        <a:prstGeom prst="line">
          <a:avLst/>
        </a:prstGeom>
        <a:gradFill rotWithShape="0">
          <a:gsLst>
            <a:gs pos="0">
              <a:schemeClr val="accent5">
                <a:hueOff val="3532942"/>
                <a:satOff val="11503"/>
                <a:lumOff val="4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532942"/>
                <a:satOff val="11503"/>
                <a:lumOff val="4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532942"/>
                <a:satOff val="11503"/>
                <a:lumOff val="4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3532942"/>
              <a:satOff val="11503"/>
              <a:lumOff val="4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7F403-49E2-411F-92AC-7CD0F1DB9230}">
      <dsp:nvSpPr>
        <dsp:cNvPr id="0" name=""/>
        <dsp:cNvSpPr/>
      </dsp:nvSpPr>
      <dsp:spPr>
        <a:xfrm>
          <a:off x="0" y="1194382"/>
          <a:ext cx="5793475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Assaulted again 2025 – physical and </a:t>
          </a:r>
          <a:r>
            <a:rPr lang="en-US" sz="1800" kern="1200" dirty="0">
              <a:latin typeface="Franklin Gothic Book" panose="020B0503020102020204"/>
            </a:rPr>
            <a:t>psychological</a:t>
          </a:r>
          <a:r>
            <a:rPr lang="en-US" sz="1800" kern="1200" dirty="0"/>
            <a:t> injury </a:t>
          </a:r>
        </a:p>
      </dsp:txBody>
      <dsp:txXfrm>
        <a:off x="0" y="1194382"/>
        <a:ext cx="5793475" cy="596317"/>
      </dsp:txXfrm>
    </dsp:sp>
    <dsp:sp modelId="{664B8761-F53B-4466-B274-C2B31320E69C}">
      <dsp:nvSpPr>
        <dsp:cNvPr id="0" name=""/>
        <dsp:cNvSpPr/>
      </dsp:nvSpPr>
      <dsp:spPr>
        <a:xfrm>
          <a:off x="0" y="1790700"/>
          <a:ext cx="5793475" cy="0"/>
        </a:xfrm>
        <a:prstGeom prst="line">
          <a:avLst/>
        </a:prstGeom>
        <a:gradFill rotWithShape="0">
          <a:gsLst>
            <a:gs pos="0">
              <a:schemeClr val="accent5">
                <a:hueOff val="5299413"/>
                <a:satOff val="17255"/>
                <a:lumOff val="6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299413"/>
                <a:satOff val="17255"/>
                <a:lumOff val="6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299413"/>
                <a:satOff val="17255"/>
                <a:lumOff val="6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5299413"/>
              <a:satOff val="17255"/>
              <a:lumOff val="6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1D65D-9052-427D-A1CC-65BBA19C129B}">
      <dsp:nvSpPr>
        <dsp:cNvPr id="0" name=""/>
        <dsp:cNvSpPr/>
      </dsp:nvSpPr>
      <dsp:spPr>
        <a:xfrm>
          <a:off x="0" y="1790700"/>
          <a:ext cx="5793475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Feels unsupported </a:t>
          </a:r>
          <a:r>
            <a:rPr lang="en-US" sz="1800" kern="1200" dirty="0">
              <a:latin typeface="Franklin Gothic Book" panose="020B0503020102020204"/>
            </a:rPr>
            <a:t>– completes</a:t>
          </a:r>
          <a:r>
            <a:rPr lang="en-US" sz="1800" kern="1200" dirty="0"/>
            <a:t> suicide</a:t>
          </a:r>
        </a:p>
      </dsp:txBody>
      <dsp:txXfrm>
        <a:off x="0" y="1790700"/>
        <a:ext cx="5793475" cy="596317"/>
      </dsp:txXfrm>
    </dsp:sp>
    <dsp:sp modelId="{ED160F9B-59DF-47E6-BFCF-C7AC6A8EC825}">
      <dsp:nvSpPr>
        <dsp:cNvPr id="0" name=""/>
        <dsp:cNvSpPr/>
      </dsp:nvSpPr>
      <dsp:spPr>
        <a:xfrm>
          <a:off x="0" y="2387017"/>
          <a:ext cx="5793475" cy="0"/>
        </a:xfrm>
        <a:prstGeom prst="line">
          <a:avLst/>
        </a:prstGeom>
        <a:gradFill rotWithShape="0">
          <a:gsLst>
            <a:gs pos="0">
              <a:schemeClr val="accent5">
                <a:hueOff val="7065884"/>
                <a:satOff val="23006"/>
                <a:lumOff val="8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065884"/>
                <a:satOff val="23006"/>
                <a:lumOff val="8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065884"/>
                <a:satOff val="23006"/>
                <a:lumOff val="8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7065884"/>
              <a:satOff val="23006"/>
              <a:lumOff val="8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76B78-5715-41F0-A025-FB6629D299D6}">
      <dsp:nvSpPr>
        <dsp:cNvPr id="0" name=""/>
        <dsp:cNvSpPr/>
      </dsp:nvSpPr>
      <dsp:spPr>
        <a:xfrm>
          <a:off x="0" y="2387017"/>
          <a:ext cx="5793475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dependents – funeral benefits only ~$11,456.68</a:t>
          </a:r>
        </a:p>
      </dsp:txBody>
      <dsp:txXfrm>
        <a:off x="0" y="2387017"/>
        <a:ext cx="5793475" cy="596317"/>
      </dsp:txXfrm>
    </dsp:sp>
    <dsp:sp modelId="{BA799063-CF48-4841-BE44-AFFECC8CC51E}">
      <dsp:nvSpPr>
        <dsp:cNvPr id="0" name=""/>
        <dsp:cNvSpPr/>
      </dsp:nvSpPr>
      <dsp:spPr>
        <a:xfrm>
          <a:off x="0" y="2983334"/>
          <a:ext cx="5793475" cy="0"/>
        </a:xfrm>
        <a:prstGeom prst="line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8D9E8-B4E5-46FB-B4CA-7C4589000A7A}">
      <dsp:nvSpPr>
        <dsp:cNvPr id="0" name=""/>
        <dsp:cNvSpPr/>
      </dsp:nvSpPr>
      <dsp:spPr>
        <a:xfrm>
          <a:off x="0" y="2983334"/>
          <a:ext cx="5793475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PPD savings &gt;$196,309.80</a:t>
          </a:r>
          <a:endParaRPr lang="en-US" sz="1800" kern="1200" dirty="0"/>
        </a:p>
      </dsp:txBody>
      <dsp:txXfrm>
        <a:off x="0" y="2983334"/>
        <a:ext cx="5793475" cy="596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DFC9F-0882-4418-8AF2-27ACF1A692F0}">
      <dsp:nvSpPr>
        <dsp:cNvPr id="0" name=""/>
        <dsp:cNvSpPr/>
      </dsp:nvSpPr>
      <dsp:spPr>
        <a:xfrm>
          <a:off x="0" y="1748"/>
          <a:ext cx="9601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EAA70-C347-43CF-A6F9-7F1AE248CDC6}">
      <dsp:nvSpPr>
        <dsp:cNvPr id="0" name=""/>
        <dsp:cNvSpPr/>
      </dsp:nvSpPr>
      <dsp:spPr>
        <a:xfrm>
          <a:off x="0" y="1748"/>
          <a:ext cx="9601200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 dirty="0"/>
            <a:t>Fatal benefits at Board Max</a:t>
          </a:r>
          <a:endParaRPr lang="en-US" sz="4500" kern="1200" dirty="0"/>
        </a:p>
      </dsp:txBody>
      <dsp:txXfrm>
        <a:off x="0" y="1748"/>
        <a:ext cx="9601200" cy="1192634"/>
      </dsp:txXfrm>
    </dsp:sp>
    <dsp:sp modelId="{BE6EDAA4-CB26-4EB2-9ED0-35D3EBED5077}">
      <dsp:nvSpPr>
        <dsp:cNvPr id="0" name=""/>
        <dsp:cNvSpPr/>
      </dsp:nvSpPr>
      <dsp:spPr>
        <a:xfrm>
          <a:off x="0" y="1194382"/>
          <a:ext cx="9601200" cy="0"/>
        </a:xfrm>
        <a:prstGeom prst="line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C1157-D050-422B-9A25-AD883AFCF947}">
      <dsp:nvSpPr>
        <dsp:cNvPr id="0" name=""/>
        <dsp:cNvSpPr/>
      </dsp:nvSpPr>
      <dsp:spPr>
        <a:xfrm>
          <a:off x="0" y="1194382"/>
          <a:ext cx="9601200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/>
            <a:t>Benefit to estate on death of a worker</a:t>
          </a:r>
          <a:endParaRPr lang="en-US" sz="4500" kern="1200"/>
        </a:p>
      </dsp:txBody>
      <dsp:txXfrm>
        <a:off x="0" y="1194382"/>
        <a:ext cx="9601200" cy="1192634"/>
      </dsp:txXfrm>
    </dsp:sp>
    <dsp:sp modelId="{EA36B7C1-9D28-4EF7-86A2-532C58365853}">
      <dsp:nvSpPr>
        <dsp:cNvPr id="0" name=""/>
        <dsp:cNvSpPr/>
      </dsp:nvSpPr>
      <dsp:spPr>
        <a:xfrm>
          <a:off x="0" y="2387017"/>
          <a:ext cx="9601200" cy="0"/>
        </a:xfrm>
        <a:prstGeom prst="line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2E3AD-2161-483D-839B-30B632FA64F2}">
      <dsp:nvSpPr>
        <dsp:cNvPr id="0" name=""/>
        <dsp:cNvSpPr/>
      </dsp:nvSpPr>
      <dsp:spPr>
        <a:xfrm>
          <a:off x="0" y="2387017"/>
          <a:ext cx="9601200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/>
            <a:t>Proposed 50% of 12 months max</a:t>
          </a:r>
          <a:endParaRPr lang="en-US" sz="4500" kern="1200"/>
        </a:p>
      </dsp:txBody>
      <dsp:txXfrm>
        <a:off x="0" y="2387017"/>
        <a:ext cx="9601200" cy="1192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74C65-2603-4597-AB77-1AF19FD32344}">
      <dsp:nvSpPr>
        <dsp:cNvPr id="0" name=""/>
        <dsp:cNvSpPr/>
      </dsp:nvSpPr>
      <dsp:spPr>
        <a:xfrm>
          <a:off x="0" y="2723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9D52A-ABA5-4433-BE95-66C0015DAFEF}">
      <dsp:nvSpPr>
        <dsp:cNvPr id="0" name=""/>
        <dsp:cNvSpPr/>
      </dsp:nvSpPr>
      <dsp:spPr>
        <a:xfrm>
          <a:off x="0" y="2723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2026 Board max $127,500</a:t>
          </a:r>
        </a:p>
      </dsp:txBody>
      <dsp:txXfrm>
        <a:off x="0" y="2723"/>
        <a:ext cx="6506304" cy="928732"/>
      </dsp:txXfrm>
    </dsp:sp>
    <dsp:sp modelId="{702A61D1-38A0-4AFD-8137-2F4046348726}">
      <dsp:nvSpPr>
        <dsp:cNvPr id="0" name=""/>
        <dsp:cNvSpPr/>
      </dsp:nvSpPr>
      <dsp:spPr>
        <a:xfrm>
          <a:off x="0" y="931455"/>
          <a:ext cx="6506304" cy="0"/>
        </a:xfrm>
        <a:prstGeom prst="line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accent2">
              <a:hueOff val="-33131"/>
              <a:satOff val="-10867"/>
              <a:lumOff val="-3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7AEC6-5E06-4590-A1FB-8382D2223A47}">
      <dsp:nvSpPr>
        <dsp:cNvPr id="0" name=""/>
        <dsp:cNvSpPr/>
      </dsp:nvSpPr>
      <dsp:spPr>
        <a:xfrm>
          <a:off x="0" y="931455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Average work-related deaths per year 159</a:t>
          </a:r>
        </a:p>
      </dsp:txBody>
      <dsp:txXfrm>
        <a:off x="0" y="931455"/>
        <a:ext cx="6506304" cy="928732"/>
      </dsp:txXfrm>
    </dsp:sp>
    <dsp:sp modelId="{6A273D21-FD92-41B9-9CCB-4DBE7FF3A771}">
      <dsp:nvSpPr>
        <dsp:cNvPr id="0" name=""/>
        <dsp:cNvSpPr/>
      </dsp:nvSpPr>
      <dsp:spPr>
        <a:xfrm>
          <a:off x="0" y="1860187"/>
          <a:ext cx="6506304" cy="0"/>
        </a:xfrm>
        <a:prstGeom prst="line">
          <a:avLst/>
        </a:prstGeom>
        <a:solidFill>
          <a:schemeClr val="accent2">
            <a:hueOff val="-66261"/>
            <a:satOff val="-21734"/>
            <a:lumOff val="-7921"/>
            <a:alphaOff val="0"/>
          </a:schemeClr>
        </a:solidFill>
        <a:ln w="34925" cap="flat" cmpd="sng" algn="in">
          <a:solidFill>
            <a:schemeClr val="accent2">
              <a:hueOff val="-66261"/>
              <a:satOff val="-21734"/>
              <a:lumOff val="-7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FF63D-7D3F-4FC3-A82D-EB06EF20E0DF}">
      <dsp:nvSpPr>
        <dsp:cNvPr id="0" name=""/>
        <dsp:cNvSpPr/>
      </dsp:nvSpPr>
      <dsp:spPr>
        <a:xfrm>
          <a:off x="0" y="1860187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159 x 127,500 = $20,272,500</a:t>
          </a:r>
        </a:p>
      </dsp:txBody>
      <dsp:txXfrm>
        <a:off x="0" y="1860187"/>
        <a:ext cx="6506304" cy="928732"/>
      </dsp:txXfrm>
    </dsp:sp>
    <dsp:sp modelId="{DD9C4106-2D8C-4457-99AC-C412F082972C}">
      <dsp:nvSpPr>
        <dsp:cNvPr id="0" name=""/>
        <dsp:cNvSpPr/>
      </dsp:nvSpPr>
      <dsp:spPr>
        <a:xfrm>
          <a:off x="0" y="2788919"/>
          <a:ext cx="6506304" cy="0"/>
        </a:xfrm>
        <a:prstGeom prst="line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accent2">
              <a:hueOff val="-99392"/>
              <a:satOff val="-32601"/>
              <a:lumOff val="-1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981A1-6AD0-436A-9157-5AC802BF57C8}">
      <dsp:nvSpPr>
        <dsp:cNvPr id="0" name=""/>
        <dsp:cNvSpPr/>
      </dsp:nvSpPr>
      <dsp:spPr>
        <a:xfrm>
          <a:off x="0" y="2788919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Claims costs 2024 $1,453,983,000</a:t>
          </a:r>
        </a:p>
      </dsp:txBody>
      <dsp:txXfrm>
        <a:off x="0" y="2788919"/>
        <a:ext cx="6506304" cy="928732"/>
      </dsp:txXfrm>
    </dsp:sp>
    <dsp:sp modelId="{774373CC-9426-4126-BA66-E24437DE9731}">
      <dsp:nvSpPr>
        <dsp:cNvPr id="0" name=""/>
        <dsp:cNvSpPr/>
      </dsp:nvSpPr>
      <dsp:spPr>
        <a:xfrm>
          <a:off x="0" y="3717652"/>
          <a:ext cx="6506304" cy="0"/>
        </a:xfrm>
        <a:prstGeom prst="line">
          <a:avLst/>
        </a:prstGeom>
        <a:solidFill>
          <a:schemeClr val="accent2">
            <a:hueOff val="-132522"/>
            <a:satOff val="-43468"/>
            <a:lumOff val="-15842"/>
            <a:alphaOff val="0"/>
          </a:schemeClr>
        </a:solidFill>
        <a:ln w="34925" cap="flat" cmpd="sng" algn="in">
          <a:solidFill>
            <a:schemeClr val="accent2">
              <a:hueOff val="-132522"/>
              <a:satOff val="-43468"/>
              <a:lumOff val="-15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05420-A1FD-49AC-8C33-709B5CBBC856}">
      <dsp:nvSpPr>
        <dsp:cNvPr id="0" name=""/>
        <dsp:cNvSpPr/>
      </dsp:nvSpPr>
      <dsp:spPr>
        <a:xfrm>
          <a:off x="0" y="3717652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Fatal benefit would be ~1.4% of claim costs</a:t>
          </a:r>
        </a:p>
      </dsp:txBody>
      <dsp:txXfrm>
        <a:off x="0" y="3717652"/>
        <a:ext cx="6506304" cy="928732"/>
      </dsp:txXfrm>
    </dsp:sp>
    <dsp:sp modelId="{124749CB-5CF1-4B08-8A7F-49F033D74EE0}">
      <dsp:nvSpPr>
        <dsp:cNvPr id="0" name=""/>
        <dsp:cNvSpPr/>
      </dsp:nvSpPr>
      <dsp:spPr>
        <a:xfrm>
          <a:off x="0" y="4646384"/>
          <a:ext cx="6506304" cy="0"/>
        </a:xfrm>
        <a:prstGeom prst="line">
          <a:avLst/>
        </a:prstGeom>
        <a:solidFill>
          <a:schemeClr val="accent2">
            <a:hueOff val="-165653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3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9C7A-002A-4A40-837E-0DF830A5A6CE}">
      <dsp:nvSpPr>
        <dsp:cNvPr id="0" name=""/>
        <dsp:cNvSpPr/>
      </dsp:nvSpPr>
      <dsp:spPr>
        <a:xfrm>
          <a:off x="0" y="4646384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Less replacement of funeral costs</a:t>
          </a:r>
        </a:p>
      </dsp:txBody>
      <dsp:txXfrm>
        <a:off x="0" y="4646384"/>
        <a:ext cx="6506304" cy="928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89D6-1834-4CAD-9A79-F874728F2C3F}">
      <dsp:nvSpPr>
        <dsp:cNvPr id="0" name=""/>
        <dsp:cNvSpPr/>
      </dsp:nvSpPr>
      <dsp:spPr>
        <a:xfrm>
          <a:off x="0" y="2723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2F02-147E-4788-B6D7-93AFC7D9E696}">
      <dsp:nvSpPr>
        <dsp:cNvPr id="0" name=""/>
        <dsp:cNvSpPr/>
      </dsp:nvSpPr>
      <dsp:spPr>
        <a:xfrm>
          <a:off x="0" y="2723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Penalties don’t work</a:t>
          </a:r>
          <a:endParaRPr lang="en-US" sz="2700" kern="1200"/>
        </a:p>
      </dsp:txBody>
      <dsp:txXfrm>
        <a:off x="0" y="2723"/>
        <a:ext cx="6506304" cy="928732"/>
      </dsp:txXfrm>
    </dsp:sp>
    <dsp:sp modelId="{805C697B-7A10-4278-889F-4E4E562CE687}">
      <dsp:nvSpPr>
        <dsp:cNvPr id="0" name=""/>
        <dsp:cNvSpPr/>
      </dsp:nvSpPr>
      <dsp:spPr>
        <a:xfrm>
          <a:off x="0" y="931455"/>
          <a:ext cx="6506304" cy="0"/>
        </a:xfrm>
        <a:prstGeom prst="line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accent2">
              <a:hueOff val="-33131"/>
              <a:satOff val="-10867"/>
              <a:lumOff val="-3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BBF70-987A-4024-ADD2-7C997E1C812C}">
      <dsp:nvSpPr>
        <dsp:cNvPr id="0" name=""/>
        <dsp:cNvSpPr/>
      </dsp:nvSpPr>
      <dsp:spPr>
        <a:xfrm>
          <a:off x="0" y="931455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Stop the discount for death</a:t>
          </a:r>
          <a:endParaRPr lang="en-US" sz="2700" kern="1200"/>
        </a:p>
      </dsp:txBody>
      <dsp:txXfrm>
        <a:off x="0" y="931455"/>
        <a:ext cx="6506304" cy="928732"/>
      </dsp:txXfrm>
    </dsp:sp>
    <dsp:sp modelId="{09940DB6-3CEA-43E0-A133-14B18189E0B6}">
      <dsp:nvSpPr>
        <dsp:cNvPr id="0" name=""/>
        <dsp:cNvSpPr/>
      </dsp:nvSpPr>
      <dsp:spPr>
        <a:xfrm>
          <a:off x="0" y="1860187"/>
          <a:ext cx="6506304" cy="0"/>
        </a:xfrm>
        <a:prstGeom prst="line">
          <a:avLst/>
        </a:prstGeom>
        <a:solidFill>
          <a:schemeClr val="accent2">
            <a:hueOff val="-66261"/>
            <a:satOff val="-21734"/>
            <a:lumOff val="-7921"/>
            <a:alphaOff val="0"/>
          </a:schemeClr>
        </a:solidFill>
        <a:ln w="34925" cap="flat" cmpd="sng" algn="in">
          <a:solidFill>
            <a:schemeClr val="accent2">
              <a:hueOff val="-66261"/>
              <a:satOff val="-21734"/>
              <a:lumOff val="-7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88556-AA30-43BB-8C0C-4117E3991D86}">
      <dsp:nvSpPr>
        <dsp:cNvPr id="0" name=""/>
        <dsp:cNvSpPr/>
      </dsp:nvSpPr>
      <dsp:spPr>
        <a:xfrm>
          <a:off x="0" y="1860187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Dependent benefits are for wage loss only</a:t>
          </a:r>
          <a:endParaRPr lang="en-US" sz="2700" kern="1200"/>
        </a:p>
      </dsp:txBody>
      <dsp:txXfrm>
        <a:off x="0" y="1860187"/>
        <a:ext cx="6506304" cy="928732"/>
      </dsp:txXfrm>
    </dsp:sp>
    <dsp:sp modelId="{BC35FDE4-33BB-4BDB-9A7C-920E0BE9398A}">
      <dsp:nvSpPr>
        <dsp:cNvPr id="0" name=""/>
        <dsp:cNvSpPr/>
      </dsp:nvSpPr>
      <dsp:spPr>
        <a:xfrm>
          <a:off x="0" y="2788919"/>
          <a:ext cx="6506304" cy="0"/>
        </a:xfrm>
        <a:prstGeom prst="line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accent2">
              <a:hueOff val="-99392"/>
              <a:satOff val="-32601"/>
              <a:lumOff val="-1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F57C1-09D0-4E31-A159-A63CED9DE9EE}">
      <dsp:nvSpPr>
        <dsp:cNvPr id="0" name=""/>
        <dsp:cNvSpPr/>
      </dsp:nvSpPr>
      <dsp:spPr>
        <a:xfrm>
          <a:off x="0" y="2788919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Legislative change to BC </a:t>
          </a:r>
          <a:r>
            <a:rPr lang="en-US" sz="2700" i="1" kern="1200" baseline="0"/>
            <a:t>Workers Compensation Act </a:t>
          </a:r>
          <a:r>
            <a:rPr lang="en-US" sz="2700" kern="1200" baseline="0"/>
            <a:t>required</a:t>
          </a:r>
          <a:endParaRPr lang="en-US" sz="2700" kern="1200"/>
        </a:p>
      </dsp:txBody>
      <dsp:txXfrm>
        <a:off x="0" y="2788919"/>
        <a:ext cx="6506304" cy="928732"/>
      </dsp:txXfrm>
    </dsp:sp>
    <dsp:sp modelId="{16B6FD20-27FF-4187-926C-717B11341200}">
      <dsp:nvSpPr>
        <dsp:cNvPr id="0" name=""/>
        <dsp:cNvSpPr/>
      </dsp:nvSpPr>
      <dsp:spPr>
        <a:xfrm>
          <a:off x="0" y="3717652"/>
          <a:ext cx="6506304" cy="0"/>
        </a:xfrm>
        <a:prstGeom prst="line">
          <a:avLst/>
        </a:prstGeom>
        <a:solidFill>
          <a:schemeClr val="accent2">
            <a:hueOff val="-132522"/>
            <a:satOff val="-43468"/>
            <a:lumOff val="-15842"/>
            <a:alphaOff val="0"/>
          </a:schemeClr>
        </a:solidFill>
        <a:ln w="34925" cap="flat" cmpd="sng" algn="in">
          <a:solidFill>
            <a:schemeClr val="accent2">
              <a:hueOff val="-132522"/>
              <a:satOff val="-43468"/>
              <a:lumOff val="-15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3FC8-9B15-4B8E-B0F7-D207B7A9EB36}">
      <dsp:nvSpPr>
        <dsp:cNvPr id="0" name=""/>
        <dsp:cNvSpPr/>
      </dsp:nvSpPr>
      <dsp:spPr>
        <a:xfrm>
          <a:off x="0" y="3717652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Replace s. 166 funeral expenses with estate lump sum</a:t>
          </a:r>
          <a:endParaRPr lang="en-US" sz="2700" kern="1200"/>
        </a:p>
      </dsp:txBody>
      <dsp:txXfrm>
        <a:off x="0" y="3717652"/>
        <a:ext cx="6506304" cy="928732"/>
      </dsp:txXfrm>
    </dsp:sp>
    <dsp:sp modelId="{0C3B8FC0-71E4-4F3B-9541-26611D78E847}">
      <dsp:nvSpPr>
        <dsp:cNvPr id="0" name=""/>
        <dsp:cNvSpPr/>
      </dsp:nvSpPr>
      <dsp:spPr>
        <a:xfrm>
          <a:off x="0" y="4646384"/>
          <a:ext cx="6506304" cy="0"/>
        </a:xfrm>
        <a:prstGeom prst="line">
          <a:avLst/>
        </a:prstGeom>
        <a:solidFill>
          <a:schemeClr val="accent2">
            <a:hueOff val="-165653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3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1BB6-DA73-467A-85DE-5245F144A873}">
      <dsp:nvSpPr>
        <dsp:cNvPr id="0" name=""/>
        <dsp:cNvSpPr/>
      </dsp:nvSpPr>
      <dsp:spPr>
        <a:xfrm>
          <a:off x="0" y="4646384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s. 167 lump sum to spouse or foster parent</a:t>
          </a:r>
          <a:endParaRPr lang="en-US" sz="2700" kern="1200"/>
        </a:p>
      </dsp:txBody>
      <dsp:txXfrm>
        <a:off x="0" y="4646384"/>
        <a:ext cx="6506304" cy="92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C32E0-822C-43BB-ACBE-6855E8953238}" type="datetimeFigureOut">
              <a:rPr lang="en-CA" smtClean="0"/>
              <a:t>2026-04-07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EFCB3-A0D0-4292-A01B-FAF5D644F6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3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EFCB3-A0D0-4292-A01B-FAF5D644F64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07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00BD-02DE-EBDB-CF67-2772B3FB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304F8-15E8-7B80-B8F1-7DDC5B31E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C9BD8-C9BF-A0C1-BF97-FF956134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98C8C-67E1-F59A-F724-99776E056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EFCB3-A0D0-4292-A01B-FAF5D644F64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40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EFCB3-A0D0-4292-A01B-FAF5D644F64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05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EFCB3-A0D0-4292-A01B-FAF5D644F64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2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wcbc.org/files/benchmark-tables/Dependency-Benefits-and-Fatalities-En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3AE926-6930-A6CA-F35D-E02FDDAFC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5751537" cy="3848521"/>
          </a:xfrm>
        </p:spPr>
        <p:txBody>
          <a:bodyPr anchor="ctr">
            <a:normAutofit/>
          </a:bodyPr>
          <a:lstStyle/>
          <a:p>
            <a:pPr algn="r"/>
            <a:r>
              <a:rPr lang="en-US" sz="6600"/>
              <a:t>FATAL CLAIMS:</a:t>
            </a:r>
            <a:br>
              <a:rPr lang="en-US" sz="6600"/>
            </a:br>
            <a:r>
              <a:rPr lang="en-US" sz="6600"/>
              <a:t>EVERY LIFE HAS VALUE</a:t>
            </a:r>
            <a:endParaRPr lang="en-CA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9549A-87E2-30A9-72FE-FA90F34FA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187" y="1490222"/>
            <a:ext cx="3039658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FEBRUARY 14, 2026 LUNCH &amp; LEARN SERIES</a:t>
            </a:r>
            <a:endParaRPr lang="en-C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4D94-4646-5C92-479F-00521E75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32935"/>
          </a:xfrm>
        </p:spPr>
        <p:txBody>
          <a:bodyPr>
            <a:normAutofit fontScale="90000"/>
          </a:bodyPr>
          <a:lstStyle/>
          <a:p>
            <a:r>
              <a:rPr lang="en-US" dirty="0"/>
              <a:t>(7) Benefit to Estate on the </a:t>
            </a:r>
            <a:br>
              <a:rPr lang="en-US" dirty="0"/>
            </a:br>
            <a:r>
              <a:rPr lang="en-US" dirty="0"/>
              <a:t>Death of a Worker </a:t>
            </a:r>
            <a:br>
              <a:rPr lang="en-US" dirty="0"/>
            </a:br>
            <a:r>
              <a:rPr lang="en-US" dirty="0"/>
              <a:t>[50% 12 months of Max Benefit]</a:t>
            </a:r>
            <a:br>
              <a:rPr lang="en-CA" dirty="0"/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A64D54-18A9-CE65-E30B-F013DE2880F4}"/>
              </a:ext>
            </a:extLst>
          </p:cNvPr>
          <p:cNvSpPr/>
          <p:nvPr/>
        </p:nvSpPr>
        <p:spPr>
          <a:xfrm>
            <a:off x="1201993" y="2952671"/>
            <a:ext cx="3967317" cy="5463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5B30A-E250-FFC4-B5BA-B0ADFE63C533}"/>
              </a:ext>
            </a:extLst>
          </p:cNvPr>
          <p:cNvSpPr txBox="1"/>
          <p:nvPr/>
        </p:nvSpPr>
        <p:spPr>
          <a:xfrm>
            <a:off x="889818" y="2996901"/>
            <a:ext cx="454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Accident Fund ($ million)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A7E9B-900C-3A84-205E-506F6FCC5220}"/>
              </a:ext>
            </a:extLst>
          </p:cNvPr>
          <p:cNvSpPr/>
          <p:nvPr/>
        </p:nvSpPr>
        <p:spPr>
          <a:xfrm>
            <a:off x="7334865" y="2952671"/>
            <a:ext cx="3967317" cy="5463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87CF9-A857-3AC5-974D-6047464E7614}"/>
              </a:ext>
            </a:extLst>
          </p:cNvPr>
          <p:cNvSpPr txBox="1"/>
          <p:nvPr/>
        </p:nvSpPr>
        <p:spPr>
          <a:xfrm>
            <a:off x="7022692" y="2880850"/>
            <a:ext cx="454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Funding Model (per $100.00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Assessable Payroll)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02748C-DFB9-96D3-EBC3-08E15B713504}"/>
              </a:ext>
            </a:extLst>
          </p:cNvPr>
          <p:cNvGrpSpPr/>
          <p:nvPr/>
        </p:nvGrpSpPr>
        <p:grpSpPr>
          <a:xfrm>
            <a:off x="889818" y="4201751"/>
            <a:ext cx="2703872" cy="470874"/>
            <a:chOff x="889818" y="4201751"/>
            <a:chExt cx="2703872" cy="470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EADDF9-7710-4014-2760-2389EB091455}"/>
                </a:ext>
              </a:extLst>
            </p:cNvPr>
            <p:cNvSpPr/>
            <p:nvPr/>
          </p:nvSpPr>
          <p:spPr>
            <a:xfrm>
              <a:off x="889819" y="4201751"/>
              <a:ext cx="2620298" cy="4708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FDEA49-C441-F711-D83A-D106869C7141}"/>
                </a:ext>
              </a:extLst>
            </p:cNvPr>
            <p:cNvSpPr txBox="1"/>
            <p:nvPr/>
          </p:nvSpPr>
          <p:spPr>
            <a:xfrm>
              <a:off x="889818" y="4251832"/>
              <a:ext cx="2703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One-time Liability Impact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A4EC83-DAB8-4C7D-4AAD-244C5C479192}"/>
              </a:ext>
            </a:extLst>
          </p:cNvPr>
          <p:cNvGrpSpPr/>
          <p:nvPr/>
        </p:nvGrpSpPr>
        <p:grpSpPr>
          <a:xfrm>
            <a:off x="3692017" y="4191869"/>
            <a:ext cx="1549811" cy="512350"/>
            <a:chOff x="3751009" y="4191869"/>
            <a:chExt cx="1549811" cy="512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CBCF1-C235-8139-54E1-0FF01736ECB6}"/>
                </a:ext>
              </a:extLst>
            </p:cNvPr>
            <p:cNvSpPr/>
            <p:nvPr/>
          </p:nvSpPr>
          <p:spPr>
            <a:xfrm>
              <a:off x="3751009" y="4191869"/>
              <a:ext cx="1549811" cy="512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D1ECB5-ED3A-A9A4-796A-3E7FCBFF750D}"/>
                </a:ext>
              </a:extLst>
            </p:cNvPr>
            <p:cNvSpPr txBox="1"/>
            <p:nvPr/>
          </p:nvSpPr>
          <p:spPr>
            <a:xfrm>
              <a:off x="3812742" y="4242391"/>
              <a:ext cx="146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Annual Cost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03F28B-FD2B-0C51-CA31-C306EE194EBE}"/>
              </a:ext>
            </a:extLst>
          </p:cNvPr>
          <p:cNvGrpSpPr/>
          <p:nvPr/>
        </p:nvGrpSpPr>
        <p:grpSpPr>
          <a:xfrm>
            <a:off x="5458139" y="4191869"/>
            <a:ext cx="3891732" cy="1288656"/>
            <a:chOff x="5955889" y="4166110"/>
            <a:chExt cx="3891732" cy="1288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CB256C-E096-B65F-B28A-40EA9CE7CBEA}"/>
                </a:ext>
              </a:extLst>
            </p:cNvPr>
            <p:cNvSpPr/>
            <p:nvPr/>
          </p:nvSpPr>
          <p:spPr>
            <a:xfrm>
              <a:off x="5955889" y="4166110"/>
              <a:ext cx="3556820" cy="5123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DE219D-57FA-6DFF-EA91-098F1DEF2878}"/>
                </a:ext>
              </a:extLst>
            </p:cNvPr>
            <p:cNvSpPr txBox="1"/>
            <p:nvPr/>
          </p:nvSpPr>
          <p:spPr>
            <a:xfrm>
              <a:off x="5955889" y="4225483"/>
              <a:ext cx="3891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Rate Impact Amortized over 5 Years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26CA7E-879A-D7EE-929E-3F3D03BC176C}"/>
                </a:ext>
              </a:extLst>
            </p:cNvPr>
            <p:cNvSpPr txBox="1"/>
            <p:nvPr/>
          </p:nvSpPr>
          <p:spPr>
            <a:xfrm>
              <a:off x="6096000" y="5146989"/>
              <a:ext cx="355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$0.006  $0.006  $0.006  $0.006   $0.006 </a:t>
              </a:r>
              <a:endParaRPr lang="en-CA" sz="14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A1E4C5-8FB5-9328-C4B7-53C162D9E2F1}"/>
                </a:ext>
              </a:extLst>
            </p:cNvPr>
            <p:cNvGrpSpPr/>
            <p:nvPr/>
          </p:nvGrpSpPr>
          <p:grpSpPr>
            <a:xfrm>
              <a:off x="6302338" y="4726053"/>
              <a:ext cx="2913699" cy="344131"/>
              <a:chOff x="6302338" y="4726053"/>
              <a:chExt cx="2913699" cy="344131"/>
            </a:xfrm>
          </p:grpSpPr>
          <p:sp>
            <p:nvSpPr>
              <p:cNvPr id="19" name="Arrow: Up 18">
                <a:extLst>
                  <a:ext uri="{FF2B5EF4-FFF2-40B4-BE49-F238E27FC236}">
                    <a16:creationId xmlns:a16="http://schemas.microsoft.com/office/drawing/2014/main" id="{0F9B3557-B256-F6FC-B16A-42EF78D970A5}"/>
                  </a:ext>
                </a:extLst>
              </p:cNvPr>
              <p:cNvSpPr/>
              <p:nvPr/>
            </p:nvSpPr>
            <p:spPr>
              <a:xfrm>
                <a:off x="6302338" y="4726053"/>
                <a:ext cx="285135" cy="344129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Arrow: Up 20">
                <a:extLst>
                  <a:ext uri="{FF2B5EF4-FFF2-40B4-BE49-F238E27FC236}">
                    <a16:creationId xmlns:a16="http://schemas.microsoft.com/office/drawing/2014/main" id="{82D61F49-F70F-F847-4553-A8758B56FCC6}"/>
                  </a:ext>
                </a:extLst>
              </p:cNvPr>
              <p:cNvSpPr/>
              <p:nvPr/>
            </p:nvSpPr>
            <p:spPr>
              <a:xfrm>
                <a:off x="6942721" y="4726054"/>
                <a:ext cx="285135" cy="344129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Arrow: Up 21">
                <a:extLst>
                  <a:ext uri="{FF2B5EF4-FFF2-40B4-BE49-F238E27FC236}">
                    <a16:creationId xmlns:a16="http://schemas.microsoft.com/office/drawing/2014/main" id="{D4C61FF1-2CF5-3049-22BD-6CD0BEE629F5}"/>
                  </a:ext>
                </a:extLst>
              </p:cNvPr>
              <p:cNvSpPr/>
              <p:nvPr/>
            </p:nvSpPr>
            <p:spPr>
              <a:xfrm>
                <a:off x="7616620" y="4726054"/>
                <a:ext cx="285135" cy="344129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Arrow: Up 22">
                <a:extLst>
                  <a:ext uri="{FF2B5EF4-FFF2-40B4-BE49-F238E27FC236}">
                    <a16:creationId xmlns:a16="http://schemas.microsoft.com/office/drawing/2014/main" id="{631511F6-F7B2-5C98-ACEE-B2C73C545DA7}"/>
                  </a:ext>
                </a:extLst>
              </p:cNvPr>
              <p:cNvSpPr/>
              <p:nvPr/>
            </p:nvSpPr>
            <p:spPr>
              <a:xfrm>
                <a:off x="8257003" y="4726053"/>
                <a:ext cx="285135" cy="344129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Arrow: Up 23">
                <a:extLst>
                  <a:ext uri="{FF2B5EF4-FFF2-40B4-BE49-F238E27FC236}">
                    <a16:creationId xmlns:a16="http://schemas.microsoft.com/office/drawing/2014/main" id="{B33C5DFB-D78A-E3EE-00A1-71F78BB811A9}"/>
                  </a:ext>
                </a:extLst>
              </p:cNvPr>
              <p:cNvSpPr/>
              <p:nvPr/>
            </p:nvSpPr>
            <p:spPr>
              <a:xfrm>
                <a:off x="8930902" y="4726055"/>
                <a:ext cx="285135" cy="344129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CA0CF3-97AD-29FD-EB65-0C65DDA55CA8}"/>
              </a:ext>
            </a:extLst>
          </p:cNvPr>
          <p:cNvGrpSpPr/>
          <p:nvPr/>
        </p:nvGrpSpPr>
        <p:grpSpPr>
          <a:xfrm>
            <a:off x="9301383" y="4191869"/>
            <a:ext cx="2541640" cy="1269353"/>
            <a:chOff x="9370207" y="4191869"/>
            <a:chExt cx="2541640" cy="12693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5D76C3-F5D8-24C7-2450-C8A77996643F}"/>
                </a:ext>
              </a:extLst>
            </p:cNvPr>
            <p:cNvSpPr/>
            <p:nvPr/>
          </p:nvSpPr>
          <p:spPr>
            <a:xfrm>
              <a:off x="9373279" y="4191869"/>
              <a:ext cx="2518900" cy="5123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FC9360-C1D1-36E9-F872-D437DE7115CE}"/>
                </a:ext>
              </a:extLst>
            </p:cNvPr>
            <p:cNvSpPr txBox="1"/>
            <p:nvPr/>
          </p:nvSpPr>
          <p:spPr>
            <a:xfrm>
              <a:off x="9370207" y="4250911"/>
              <a:ext cx="2541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Rate Impact for All Years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5576EF73-B190-4A65-5557-39FE4A150BB5}"/>
                </a:ext>
              </a:extLst>
            </p:cNvPr>
            <p:cNvSpPr/>
            <p:nvPr/>
          </p:nvSpPr>
          <p:spPr>
            <a:xfrm>
              <a:off x="10584274" y="4732508"/>
              <a:ext cx="285135" cy="344129"/>
            </a:xfrm>
            <a:prstGeom prst="up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A99C8F-7808-2A50-BAF3-929BB5400F18}"/>
                </a:ext>
              </a:extLst>
            </p:cNvPr>
            <p:cNvSpPr txBox="1"/>
            <p:nvPr/>
          </p:nvSpPr>
          <p:spPr>
            <a:xfrm>
              <a:off x="10349691" y="5153445"/>
              <a:ext cx="1039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$0.008</a:t>
              </a:r>
              <a:endParaRPr lang="en-CA" sz="1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D0B059-9F1C-AF94-880E-8EC99F73B5A7}"/>
              </a:ext>
            </a:extLst>
          </p:cNvPr>
          <p:cNvSpPr txBox="1"/>
          <p:nvPr/>
        </p:nvSpPr>
        <p:spPr>
          <a:xfrm>
            <a:off x="669973" y="5929751"/>
            <a:ext cx="115158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25 – Impact of Option 7: Benefit to Estate on Death of a Worker</a:t>
            </a:r>
            <a:endParaRPr lang="en-CA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9409719E-77BB-70E0-EECB-C07F5C3BE4D6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16200000" flipH="1">
            <a:off x="4777240" y="1624478"/>
            <a:ext cx="49491" cy="5204037"/>
          </a:xfrm>
          <a:prstGeom prst="bentConnector3">
            <a:avLst>
              <a:gd name="adj1" fmla="val -46190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AA190A6F-3DED-3C17-08F9-071EA2BDEB91}"/>
              </a:ext>
            </a:extLst>
          </p:cNvPr>
          <p:cNvCxnSpPr>
            <a:stCxn id="12" idx="0"/>
            <a:endCxn id="16" idx="0"/>
          </p:cNvCxnSpPr>
          <p:nvPr/>
        </p:nvCxnSpPr>
        <p:spPr>
          <a:xfrm rot="5400000" flipH="1" flipV="1">
            <a:off x="7515414" y="1143378"/>
            <a:ext cx="12700" cy="6096982"/>
          </a:xfrm>
          <a:prstGeom prst="bentConnector3">
            <a:avLst>
              <a:gd name="adj1" fmla="val 327096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1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0A06B-BC8B-72E5-C744-B8FF8CF6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Penalties for Fatalities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0" name="Graphic 19" descr="Gavel">
            <a:extLst>
              <a:ext uri="{FF2B5EF4-FFF2-40B4-BE49-F238E27FC236}">
                <a16:creationId xmlns:a16="http://schemas.microsoft.com/office/drawing/2014/main" id="{FA90927D-DBCF-7572-E426-46A445D446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62" y="733351"/>
            <a:ext cx="5071256" cy="5071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CD4A-6939-2D8A-F284-E03A652E9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914" y="2286000"/>
            <a:ext cx="5127172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General purpose of penalties is to “motivate compliance with the </a:t>
            </a:r>
            <a:r>
              <a:rPr lang="en-US" i="1" dirty="0"/>
              <a:t>Act</a:t>
            </a:r>
            <a:r>
              <a:rPr lang="en-US" dirty="0"/>
              <a:t>” </a:t>
            </a:r>
          </a:p>
          <a:p>
            <a:pPr lvl="0"/>
            <a:r>
              <a:rPr lang="en-US" dirty="0"/>
              <a:t>Investigation of fatalities takes years</a:t>
            </a:r>
          </a:p>
          <a:p>
            <a:pPr lvl="0"/>
            <a:r>
              <a:rPr lang="en-US" dirty="0"/>
              <a:t>Criminal Negligence – Caron death 2012 conviction 2025</a:t>
            </a:r>
          </a:p>
          <a:p>
            <a:pPr lvl="0"/>
            <a:r>
              <a:rPr lang="en-US" dirty="0"/>
              <a:t>The system does not deter or prevent</a:t>
            </a:r>
          </a:p>
          <a:p>
            <a:pPr lvl="0"/>
            <a:r>
              <a:rPr lang="en-US" dirty="0"/>
              <a:t>Penalties do not compensate the victims</a:t>
            </a:r>
          </a:p>
          <a:p>
            <a:pPr lvl="0"/>
            <a:r>
              <a:rPr lang="en-US" dirty="0"/>
              <a:t>Adam Smith’s “Invisible Hand”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3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EE01-D8A9-BDE3-BD88-D4D07FF7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Jurisdictional Comparison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8BDC-0D9D-C4A0-F010-92F365BE62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83540" indent="-383540"/>
            <a:r>
              <a:rPr lang="en-US" dirty="0"/>
              <a:t>Almost every other Canadian jurisdiction provides lump sum benefits for fatalities</a:t>
            </a:r>
          </a:p>
          <a:p>
            <a:pPr marL="383540" indent="-383540"/>
            <a:r>
              <a:rPr lang="en-US" dirty="0"/>
              <a:t>E.g., Ontario $103,023.22 to spouse +/- $2,575.57 for each year under or over 40</a:t>
            </a:r>
          </a:p>
          <a:p>
            <a:pPr marL="383540" indent="-383540"/>
            <a:r>
              <a:rPr lang="en-US" dirty="0"/>
              <a:t>Alberta lump sums $2,652.38 + $19,800.00 + bereavement counselling + transportation in any reasonable amount</a:t>
            </a:r>
            <a:endParaRPr lang="en-CA" dirty="0"/>
          </a:p>
          <a:p>
            <a:pPr marL="383540" indent="-383540"/>
            <a:r>
              <a:rPr lang="en-CA" dirty="0">
                <a:solidFill>
                  <a:srgbClr val="000000"/>
                </a:solidFill>
                <a:hlinkClick r:id="rId2"/>
              </a:rPr>
              <a:t>https://awcbc.org/files/benchmark-tables/Dependency-Benefits-and-Fatalities-En.pdf</a:t>
            </a:r>
            <a:endParaRPr lang="en-CA" dirty="0">
              <a:solidFill>
                <a:srgbClr val="000000"/>
              </a:solidFill>
            </a:endParaRPr>
          </a:p>
          <a:p>
            <a:pPr marL="383540" indent="-383540"/>
            <a:r>
              <a:rPr lang="en-CA" dirty="0"/>
              <a:t>Societal change on spouses and dependents much like retirement age</a:t>
            </a:r>
            <a:endParaRPr lang="en-US" dirty="0">
              <a:solidFill>
                <a:srgbClr val="000000"/>
              </a:solidFill>
            </a:endParaRPr>
          </a:p>
          <a:p>
            <a:pPr marL="383540" indent="-383540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B10ED1-C4F8-35DF-F8A1-804B300DBE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5403" y="2739303"/>
            <a:ext cx="4447786" cy="267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8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1F0DA-61D4-8890-24DB-B148B2F6F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706F6-D676-9ECE-ADAF-C316C73B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Justice for Fatally Injured Workers</a:t>
            </a:r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A717695-A44D-30A9-766A-1E2977A717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9705094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86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8F44E-0AD5-82FD-29DE-FAFA8C90A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543175"/>
            <a:ext cx="4520188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 dirty="0"/>
              <a:t>Logging operation Haida Gwaii early 1990’s</a:t>
            </a:r>
          </a:p>
          <a:p>
            <a:pPr lvl="0"/>
            <a:r>
              <a:rPr lang="en-US" sz="2400" dirty="0"/>
              <a:t>18-year-old equipment-yard helper sent out to logging road building to drive Moxie Truck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828211-B6DC-62AD-B794-39FF94CB53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91788" y="1873311"/>
            <a:ext cx="5707409" cy="358140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6B7A3-C436-D7D5-E416-74453BA9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260771" cy="1485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 Lesson on How the BC Compensation Values Life</a:t>
            </a:r>
          </a:p>
        </p:txBody>
      </p:sp>
    </p:spTree>
    <p:extLst>
      <p:ext uri="{BB962C8B-B14F-4D97-AF65-F5344CB8AC3E}">
        <p14:creationId xmlns:p14="http://schemas.microsoft.com/office/powerpoint/2010/main" val="7726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BB20A-6782-2C4A-B652-67439D22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/>
              <a:t>A Lesson on How the </a:t>
            </a:r>
            <a:br>
              <a:rPr lang="en-US" sz="3700" dirty="0"/>
            </a:br>
            <a:r>
              <a:rPr lang="en-US" sz="3700" dirty="0"/>
              <a:t>BC Compensation Values Life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2E80E-3082-0F2A-6A7A-BA976B02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7122" y="10"/>
            <a:ext cx="4373546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28" name="Text Placeholder 2">
            <a:extLst>
              <a:ext uri="{FF2B5EF4-FFF2-40B4-BE49-F238E27FC236}">
                <a16:creationId xmlns:a16="http://schemas.microsoft.com/office/drawing/2014/main" id="{5FA07B11-EFB0-960F-C31B-A166BCA39D19}"/>
              </a:ext>
            </a:extLst>
          </p:cNvPr>
          <p:cNvGraphicFramePr/>
          <p:nvPr/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61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B5E40-0DE2-5F5E-676F-5BA6FD295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E9721-DB37-EB49-C432-28C69D29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Discount for Death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217A8-F442-4C6C-AAF0-3CC5A469A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286000"/>
            <a:ext cx="9601200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No dependents</a:t>
            </a:r>
          </a:p>
          <a:p>
            <a:r>
              <a:rPr lang="en-US" sz="2400" dirty="0"/>
              <a:t>Funeral costs only</a:t>
            </a:r>
          </a:p>
          <a:p>
            <a:r>
              <a:rPr lang="en-US" sz="2400" dirty="0"/>
              <a:t>Family devastated</a:t>
            </a:r>
          </a:p>
          <a:p>
            <a:r>
              <a:rPr lang="en-US" sz="2400" dirty="0"/>
              <a:t>Years of life and potential lifetime earnings lost</a:t>
            </a:r>
          </a:p>
          <a:p>
            <a:pPr>
              <a:buFont typeface="Franklin Gothic Book" panose="020B05030201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0D172-89FB-C24D-BFAE-0C6E53FF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907A7-D81D-6E43-D5E1-30BB70ED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RPN 2025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1052D-8E0E-DCFF-A708-CC1E263AB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9ED53F5-B49B-E91B-02DA-AD317B787C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6545248"/>
              </p:ext>
            </p:extLst>
          </p:nvPr>
        </p:nvGraphicFramePr>
        <p:xfrm>
          <a:off x="784743" y="2286000"/>
          <a:ext cx="579347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6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74FF54-0DA3-2C8C-2D3B-0C65BBE4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689EE-FF61-2E3D-6C89-FA27B5EC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BOGYO Options </a:t>
            </a:r>
            <a:br>
              <a:rPr lang="en-US" dirty="0"/>
            </a:br>
            <a:r>
              <a:rPr lang="en-US" dirty="0"/>
              <a:t>December 2018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7206DB7-7B8F-B4B5-3126-C2AA4BB731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3447488"/>
              </p:ext>
            </p:extLst>
          </p:nvPr>
        </p:nvGraphicFramePr>
        <p:xfrm>
          <a:off x="1371600" y="276225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02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0B519-0C4A-3A2E-5161-22848736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D773053-722A-E1A4-F0C5-E8E9A58E8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5"/>
          <a:stretch>
            <a:fillRect/>
          </a:stretch>
        </p:blipFill>
        <p:spPr>
          <a:xfrm>
            <a:off x="3660044" y="1"/>
            <a:ext cx="5506449" cy="6856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20F06-EBEF-BF4B-6BCB-5A6ADC7EEC07}"/>
              </a:ext>
            </a:extLst>
          </p:cNvPr>
          <p:cNvSpPr txBox="1"/>
          <p:nvPr/>
        </p:nvSpPr>
        <p:spPr>
          <a:xfrm>
            <a:off x="972766" y="1789889"/>
            <a:ext cx="2324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Snapshot of Fatality Claims and Survivors [Sidebar]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2124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4740E-1984-58A8-2791-E6CFA28A3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1C0B-0303-D241-C1C7-C21C6B55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388" y="582256"/>
            <a:ext cx="5480115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2019 – 2024 Summary</a:t>
            </a:r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3C892-C74D-4F4C-8386-590C3D74D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2" r="-2" b="686"/>
          <a:stretch>
            <a:fillRect/>
          </a:stretch>
        </p:blipFill>
        <p:spPr>
          <a:xfrm>
            <a:off x="1320660" y="1429666"/>
            <a:ext cx="5202060" cy="50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49682-A202-AAAF-29CF-1A9E56AD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32887-41A7-5686-99F0-77E1E69D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639704"/>
            <a:ext cx="378725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Propose 12 Months of Board Max to Estate on All Fatal Claims</a:t>
            </a:r>
            <a:endParaRPr lang="en-US"/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AD9B59E2-BFE2-7E8B-F7E3-97A229DA0E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440542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1296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F65732F0ED149BE88863AD72B0DB6" ma:contentTypeVersion="23" ma:contentTypeDescription="Create a new document." ma:contentTypeScope="" ma:versionID="9d955c7826da5d5cdb9cc08da3b612dc">
  <xsd:schema xmlns:xsd="http://www.w3.org/2001/XMLSchema" xmlns:xs="http://www.w3.org/2001/XMLSchema" xmlns:p="http://schemas.microsoft.com/office/2006/metadata/properties" xmlns:ns2="4c5b56e3-16da-4a6f-b0e6-5d0a0db5cc7a" xmlns:ns3="b857ab29-dbaf-476a-9114-34382f0e7d01" targetNamespace="http://schemas.microsoft.com/office/2006/metadata/properties" ma:root="true" ma:fieldsID="75adc608e2483c68da78e8be933d8917" ns2:_="" ns3:_="">
    <xsd:import namespace="4c5b56e3-16da-4a6f-b0e6-5d0a0db5cc7a"/>
    <xsd:import namespace="b857ab29-dbaf-476a-9114-34382f0e7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56e3-16da-4a6f-b0e6-5d0a0db5c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01c998-ca64-414c-be31-389ca304b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7ab29-dbaf-476a-9114-34382f0e7d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266027-8610-46b4-9546-f59dbf99cc3e}" ma:internalName="TaxCatchAll" ma:showField="CatchAllData" ma:web="b857ab29-dbaf-476a-9114-34382f0e7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57ab29-dbaf-476a-9114-34382f0e7d01" xsi:nil="true"/>
    <lcf76f155ced4ddcb4097134ff3c332f xmlns="4c5b56e3-16da-4a6f-b0e6-5d0a0db5cc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D86E05-B727-4BA8-ADCA-9A74E3A3F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DADC0-D1CA-49DB-A3D8-48275DFDA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b56e3-16da-4a6f-b0e6-5d0a0db5cc7a"/>
    <ds:schemaRef ds:uri="b857ab29-dbaf-476a-9114-34382f0e7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1481B2-1A16-479C-9310-A027C0682462}">
  <ds:schemaRefs>
    <ds:schemaRef ds:uri="http://schemas.openxmlformats.org/package/2006/metadata/core-properties"/>
    <ds:schemaRef ds:uri="http://schemas.microsoft.com/office/2006/metadata/properties"/>
    <ds:schemaRef ds:uri="4c5b56e3-16da-4a6f-b0e6-5d0a0db5cc7a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b857ab29-dbaf-476a-9114-34382f0e7d0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{C20F3CF8-0637-4E96-A911-07D953D8ABBE}TFc3084226-2d0c-440f-9f46-6b48c7a7f670e6ba4a85-fc4a2881d6b3</Template>
  <TotalTime>426</TotalTime>
  <Words>491</Words>
  <Application>Microsoft Macintosh PowerPoint</Application>
  <PresentationFormat>Widescreen</PresentationFormat>
  <Paragraphs>71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Franklin Gothic Book</vt:lpstr>
      <vt:lpstr>Times New Roman</vt:lpstr>
      <vt:lpstr>Crop</vt:lpstr>
      <vt:lpstr>FATAL CLAIMS: EVERY LIFE HAS VALUE</vt:lpstr>
      <vt:lpstr>A Lesson on How the BC Compensation Values Life</vt:lpstr>
      <vt:lpstr>A Lesson on How the  BC Compensation Values Life</vt:lpstr>
      <vt:lpstr>Discount for Death</vt:lpstr>
      <vt:lpstr>RPN 2025</vt:lpstr>
      <vt:lpstr>BOGYO Options  December 2018</vt:lpstr>
      <vt:lpstr>PowerPoint Presentation</vt:lpstr>
      <vt:lpstr>2019 – 2024 Summary</vt:lpstr>
      <vt:lpstr>Propose 12 Months of Board Max to Estate on All Fatal Claims</vt:lpstr>
      <vt:lpstr>(7) Benefit to Estate on the  Death of a Worker  [50% 12 months of Max Benefit] </vt:lpstr>
      <vt:lpstr>Penalties for Fatalities</vt:lpstr>
      <vt:lpstr>Jurisdictional Comparison</vt:lpstr>
      <vt:lpstr>Justice for Fatally Injured Workers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Seward</dc:creator>
  <cp:lastModifiedBy>Rob Cottingham</cp:lastModifiedBy>
  <cp:revision>126</cp:revision>
  <dcterms:created xsi:type="dcterms:W3CDTF">2026-01-27T19:31:50Z</dcterms:created>
  <dcterms:modified xsi:type="dcterms:W3CDTF">2026-04-07T18:07:46Z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0x010100F36F65732F0ED149BE88863AD72B0DB6</vt:lpwstr>
  </property>
</Properties>
</file>